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3" r:id="rId5"/>
    <p:sldId id="260" r:id="rId6"/>
    <p:sldId id="259" r:id="rId7"/>
    <p:sldId id="265" r:id="rId8"/>
    <p:sldId id="257" r:id="rId9"/>
    <p:sldId id="261" r:id="rId10"/>
    <p:sldId id="262" r:id="rId11"/>
    <p:sldId id="266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0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23A-7C4E-458C-84A3-47C0808CB482}" type="datetimeFigureOut">
              <a:rPr lang="hu-HU" smtClean="0"/>
              <a:t>2013.11.27.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341A-4705-454B-8D44-C808B29322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497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23A-7C4E-458C-84A3-47C0808CB482}" type="datetimeFigureOut">
              <a:rPr lang="hu-HU" smtClean="0"/>
              <a:t>2013.11.27.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341A-4705-454B-8D44-C808B29322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856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23A-7C4E-458C-84A3-47C0808CB482}" type="datetimeFigureOut">
              <a:rPr lang="hu-HU" smtClean="0"/>
              <a:t>2013.11.27.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341A-4705-454B-8D44-C808B29322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763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23A-7C4E-458C-84A3-47C0808CB482}" type="datetimeFigureOut">
              <a:rPr lang="hu-HU" smtClean="0"/>
              <a:t>2013.11.27.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341A-4705-454B-8D44-C808B29322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44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23A-7C4E-458C-84A3-47C0808CB482}" type="datetimeFigureOut">
              <a:rPr lang="hu-HU" smtClean="0"/>
              <a:t>2013.11.27.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341A-4705-454B-8D44-C808B29322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126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23A-7C4E-458C-84A3-47C0808CB482}" type="datetimeFigureOut">
              <a:rPr lang="hu-HU" smtClean="0"/>
              <a:t>2013.11.27.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341A-4705-454B-8D44-C808B29322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158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23A-7C4E-458C-84A3-47C0808CB482}" type="datetimeFigureOut">
              <a:rPr lang="hu-HU" smtClean="0"/>
              <a:t>2013.11.27.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341A-4705-454B-8D44-C808B29322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16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23A-7C4E-458C-84A3-47C0808CB482}" type="datetimeFigureOut">
              <a:rPr lang="hu-HU" smtClean="0"/>
              <a:t>2013.11.27.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341A-4705-454B-8D44-C808B29322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585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23A-7C4E-458C-84A3-47C0808CB482}" type="datetimeFigureOut">
              <a:rPr lang="hu-HU" smtClean="0"/>
              <a:t>2013.11.27.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341A-4705-454B-8D44-C808B29322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379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23A-7C4E-458C-84A3-47C0808CB482}" type="datetimeFigureOut">
              <a:rPr lang="hu-HU" smtClean="0"/>
              <a:t>2013.11.27.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341A-4705-454B-8D44-C808B29322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100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C23A-7C4E-458C-84A3-47C0808CB482}" type="datetimeFigureOut">
              <a:rPr lang="hu-HU" smtClean="0"/>
              <a:t>2013.11.27.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341A-4705-454B-8D44-C808B29322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995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8C23A-7C4E-458C-84A3-47C0808CB482}" type="datetimeFigureOut">
              <a:rPr lang="hu-HU" smtClean="0"/>
              <a:t>2013.11.27.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B341A-4705-454B-8D44-C808B29322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737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ud.iif.hu/mthon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ud.iif.hu/03sze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/>
              <a:t>Nanoelektronika</a:t>
            </a:r>
            <a:r>
              <a:rPr lang="hu-HU" sz="2800" dirty="0" smtClean="0"/>
              <a:t>, </a:t>
            </a:r>
            <a:r>
              <a:rPr lang="hu-HU" sz="2800" dirty="0" err="1" smtClean="0"/>
              <a:t>nanotechnika</a:t>
            </a:r>
            <a:r>
              <a:rPr lang="hu-HU" sz="2800" dirty="0" smtClean="0"/>
              <a:t>, nanotechnológia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000" dirty="0" smtClean="0"/>
              <a:t>(Bevezetés, összefoglalás)</a:t>
            </a:r>
            <a:endParaRPr lang="hu-HU" sz="2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2800" dirty="0" err="1" smtClean="0"/>
              <a:t>Mojzes</a:t>
            </a:r>
            <a:r>
              <a:rPr lang="hu-HU" sz="2800" dirty="0"/>
              <a:t> </a:t>
            </a:r>
            <a:r>
              <a:rPr lang="hu-HU" sz="2800" dirty="0" smtClean="0"/>
              <a:t>Imre – Mizsei János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77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 descr="D:\Cartoons\unoe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215"/>
            <a:ext cx="8064896" cy="64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971600" y="404664"/>
            <a:ext cx="3931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A </a:t>
            </a:r>
            <a:r>
              <a:rPr lang="hu-HU" sz="2400" dirty="0" err="1">
                <a:solidFill>
                  <a:schemeClr val="bg1"/>
                </a:solidFill>
              </a:rPr>
              <a:t>nanogépek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smtClean="0">
                <a:solidFill>
                  <a:schemeClr val="bg1"/>
                </a:solidFill>
              </a:rPr>
              <a:t>önreprodukciója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8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27584" y="1028343"/>
            <a:ext cx="763284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Stratégia: mit kell kérni a fizikusoktól és a technológusoktól ?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transzportfolyamatok (elektromos, fény, hő) mélyebb megértése, támaszkodva az alapkutatási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eredményekre (a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DC…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THz-es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tartományban kell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vizsgálni)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önszerveződés lehetőségeinek mind teljesebb feltárása, hogy olcsóbbá tegyük a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termékeket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kombinált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rendszereket kell vizsgálni, nem a hagyományos mikroelektronikát kell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helyettesíteni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6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5575" y="1603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600" dirty="0" smtClean="0"/>
              <a:t>Nanotechnológia</a:t>
            </a:r>
            <a:endParaRPr lang="hu-HU" sz="3600" dirty="0"/>
          </a:p>
        </p:txBody>
      </p:sp>
      <p:sp>
        <p:nvSpPr>
          <p:cNvPr id="3" name="AutoShape 2" descr="data:image/jpeg;base64,/9j/4AAQSkZJRgABAQAAAQABAAD/2wCEAAkGBxMSEhIUExAWFhUWFxwUGBYXGRodGBgYHR0dGxwaHRkaHCggGB0lHBcYITEiJSktLi8wHSEzPDQsNyotLiwBCgoKBQUFDgUFDisZExkrKysrKysrKysrKysrKysrKysrKysrKysrKysrKysrKysrKysrKysrKysrKysrKysrK//AABEIAMIBAwMBIgACEQEDEQH/xAAbAAEAAwEBAQEAAAAAAAAAAAAABAUGAwIBB//EAEkQAAIBAgMFAwYKCAQGAwEAAAECAwARBBIhBRMiMUEGMlEVI2FxgZEUM0JSU1Rzk9HTYmNykqGxsrNDo7TBJIKDosLSNETxFv/EABQBAQAAAAAAAAAAAAAAAAAAAAD/xAAUEQEAAAAAAAAAAAAAAAAAAAAA/9oADAMBAAIRAxEAPwD9xrNdpcOFbePjJYlayhUWRtRfUZDobkdLX0OYG1Wu3Z2SJSpsd9At/Q00asParEe2pk0Cv3lVvWAf50GAeXDWdhtScNYIWXeG9jcZbE2vkbLryY873qbs7DRYibKuPkkZPOZLPl75voznlmt4ai1xpWs8mw/QR883cXnrry58R19JqnwshXiSKBL35R68z1DCg0VKopsXOctpEWzAmyHUeHf0vXX4fN4x/ut/70FxSqPEbTmVGbzZyqWtlbWwv8+rygUqNj8WIlDMCQXSPTxkdUB9V2F6k0ClKUClKUClKUClKUClKUClKUClKUClKUClKUClKUClKUClKUFV2k+JX7fD/wCoiq1qq7SfEr9vh/8AURVa0Cs5hhwj2/zrR1DOy4PoI/HuL+FBjpthSCaSSNwBJIrv5yRWIUWtdb6HQWOlrgWJuOGF2DiYwijE6Bw5sWW3FcqAosykZr5hclzrZVFana2zoV3NoUF5kBso1Guh01FT/JUH0Ef7i/hQU20B5qX9hv6TWlqEdkwHQ4eO37C/hU2ggbfgL4adV7+Rin7YF0PsYCpWGnEiK6m6soYH0EXH8661V9m+GHd8ty7w28FRiI/fHkPtoLSlKUClKUClKUClKUClKUClKUClKUClKUClKUClKUClKUClKUGY2ltlZo4xupEDyYeWNnyWkjGIhBYZWJXvobMAeIacwNPX5xsy9mz99pMM3CsIUA4iHNm3fErb0y5Va3CORYMa/R6BXLEylVLLGzkfJXKGPqzsq+nUiutKDNYqRppSJIpogio6qzqOK78Q3MhB5DnVTtHtBFCzqzT+b1ds8mUCysQDmuWCuptbW/PnWh2h8e32af1SVk224RK4fBqWDMm8uLZRK6qWJTMECqGZtQMw01oOh7UR3YZcTw2JBkcEDPkYnM4BKtfRSenLMt7DB7VSRgt8QhOgDSPqQcrDgka1m0N7DwuNaq4tp8IBwMZXUqBoBGpkPdMXeG6Fh1uDw8q8QdoygZmwoDMUuRwF1KXuNDmK2K2JB9AFiwa3ZxInUZ3IKOSGdmGhS2jE+JrvhRu8XMvITIs48S62ikPsUQe+uOC/+Qn7D/zSu22uBsPN8yQI3jkl4CPQA5iY+hKC1pSlApSlApSlApSlApSlApSlApSlApSlApSlApSlApSlApSlB+bbLdWMrK4IafDt5qZ5Ymb4TCrFmd2ZpBlVblU00sbV+k1k8bsLcKZWxEkzvNh1ZpAgJHwmIjuIoFuWgrWUCuWKxKRqXkdUQc2YhVHTUnQamutKDK7W2xg3eEpjIi7yxwkRzKSyliAMqt85ufpq78kx+Mn3j/jUPtZgxNEkRNs8qi45qdcrD0qbEekCu0W02bCrKAA5yqym5CSZxG66EXytmHPpQdvJMfjJ94/408kx+Mn3j/jVTL2gKtlM8F75SMp4TlLcXnOHRTz9VcX7VKOeJgGtrlTbuGS995bLlBN+WlBf4fZqIwcZswBUXZjobX0Jt8kV1x+FWWOSJu7IpQ252YWNj0OtZ89pB9aw9ySALakiwIHnedyB6yKQ9o81rYiDVigBUg5g2W1jL429dx4igudi4ppYUZ7ZxdJAOQkQlXt6Mym3otU6qDYs7LM4a1p80gte28jbdONSct0ETAX1IkNX9ApSlApSlApSlApSlApSlApSlApSlApSlApSlAqFtLHiIKAueR9I4xzY9dfkqOZY8h4kgH7tLHiIABS8jnLHGObt/so5ljoB7q8bNwBQtJIweZ+83RR0RB8lB7ydTrQRtiY2V4iZShcSSoSqkLwSugsCSeSjrSuWxe4/2+I/vyUoPfa3FRxwIZJFQGfD2LMADaeNjzPQAn1A12fbSbwIoDZot6rKy2cG+ULc2INu9e2o8a49rMOrwoGv8fh+TMvOeMfJI6E1bpEAFUDRQALkk6ctTqT6aCol7Rou7BjkJeMS6BSADbhuWGtyo5dR6bWGzMcs8ayKGAPRrA/wJ9dSbVzxOHEilCWAPzWZG8dGQhh7DQQ9s/4H26f71BxMDLLLELWnyzx3JA3iMu9S4By3ARhzJJkPSonaLCR4VIpxv2yTIWDYidwEvZ2yvIVOVCzcr6aa1d7ZwjSRgx23sbCWInlnF9CbGyupZCednNBnp+yAdmZsPESzZz51u9rr8VrqSda+RdjwvdgjXVWNppBcqpQE+b1OUkf/AIK1OAxazRpIt7ML2OhB5FSOjA3BHQg11lkVQSzBQOZJsB7TQZVuytzcxITbL8fJoudZAo83oA6AgevxrmOxwupEKDK+9AE8ls+YPmtu+9dF18BblcHS+VIPrEX76/jTypB9Yi/fX8aCBicBIMOpABmidp0Cm9zmYlASB3kdo72+VerbCYhZESRDdXUOp8QRcH3GuHlSD6xF++v41V7O2lDDNJDv48j5p4jnWwufOpe/R2zD0PYaLQaClcIMbG5skqMedlYE28dDXegUpSgUpSgUpSgUpSgUpSgUpSgUpSgVD2ljxEBwl3c5Y4x3nbwHgBzLHQDWm0seIVGhZ2OWONe87c7C/LTUk6AAk6Vz2bgCpMspDTOLEjuovPdpfko6nmx1PQAGzcAVJklYPM4szDuqvMRpfkg95Op8BYUpQUWxe4/2+I/vyUpsXuP9viP78lKCR2k+JX7fD/6iKrWsbiNpzSKiyAayQMw3TpunGJhG7zOSJuZ4ltbJfk61sqBSlcsSHKndsqt0LKWUetQyk6ekUELbQvuPtk/3rnsJsgfDMTeCwUnm0Jvu2v1sAUJOpMZPUVGx8eJDYfeSwsu+S4SJ1brbUysP4VM2zAwyTxKWkivwDnJGbZ49eugZeXEqi4BNByv8Hn/U4hvYk5/ksgHo4x1MlSdt/Ff88f8AcSujrFiYeeeOVbggkXB1BBGqnkQRqDbrVTLiX3bwy3M0bRm4Hxse8W0oCj0EMANCDpYqSHu9Uk74zObAZM9gNAQt5Nc2fwWI8vln2eNqwYiSVTHIVisl1Mcl7hiSdE1vwdR3bdTeDFs/GXu8xa6qpAEq3KktfOIr87i1uT/ogEO+Hl2iI1zKpYIoI4Dd7Sa3MguLiANe3ecjpbRQM9uMAN4KxYejUqDy9FZ2HB4vhDTuRZczBZLk5UzADc6cYlOa/JwLCwtxXA41RJaXV7nuygAl819ItbqbdLW63NBr8B8en2cn9UVXVZWHHmF4ndGyiNlmkysFS5j4zdRw5hrysLtyU1qqBVYu2QdRDIQeR4NR46verOs3gfi0/ZFBZeV/1En+X+ZTyv8AqJP8v8ysdN2nkUAnCG5Gawc3sVVhzjFzd7EDlbrXSfb8oOX4MAwcKeNiLbzKzjzYumUHi01IFra0Gt8r/qJP8v8AMp5X/USf5f5lY6PtHK6jLhcjEqAHYm9yLgZUN8vJ72ykjnyr23aKQc8LbnYl2y3VY2OY7rhBMmVSAcxHIdA13lf9RJ/l/mU8r/qJP8v8ysaO0coJzQW1YcRZbWYWZuFrIVYKCL3ZW0tqOmG7RO7RruCM5HFc6Ayhe7l1GQ3zXtoaDYRbVBZVMTrmNgTktexPRyenhVhVAnxkP7f/AItV/QKUpQKh7Sx6wqCQWdjljjXvSNzyj2Akk6AAkkAE192ltBYVBILMxypGts8j8wqg6cgSSbAAEkgAmuGzcAwYzTENOwtpfJGnPdx36XAu1gXIBNgFVQ+7NwDKxlmIaZhYkd2Nee7jv8nlc82IubWVVsaUoFKUoKLYvcf7fEf35KU2L3H+3xH9+SlBkdjLGodUaMkS4ZXPBnzLNh14CrHPHpmLWALOTa5YL+l1+e4SKUF8wlyb3DhTLGI2/wDlRdFTKRbrnB/QHOv0KgxeM2hukidzMwcnMVlfhAR5Ga2cXACHQa+APKoh7Qx2i+PJkNh56SxIW5CkvqQxReIKOK/IGr07HkKqrRQuFN1zMTYjkwBjNjXLEbJZVZvgkLkgAqpGZhbLbijANlYjU8rigpX29CcuffXXMTeWTKrxhc6g59WUuovYA30NXOycUJGw7o0tndlKu7nupICCCxGjJ/Cqd4kjlUyYFY2kAivJJHkCWAtlucq8AGi/71c4PIrw+cwyJGxaySjqjrYLlA5vf30E1v8AhJCf/rytc/qZWOrfZyMdfmub6hiVmbVwBkCsjZJYzmje17HqrD5SMNGHtFiAR9lx+HYFWmiZWBBBZSCDoQQTqLVVYLaiYdxC86PCxtDJnBKfqpDe/ThkPPunisXC22ZjxKpuuSRDlkjJuUb1/KUjUN1BB9FedqzugjyEAs+Uki+mVm/moqLi0WVhJh5o9+g0swKul9Y5AtzludGtdSbi92VuOJ2gsyxWBV1lyvG3fRt3Jobe8EaEWIJFBUJ2wvezsbXvaNTpZSDo+ubeIBbXXW1jb0O112yrIWJvlyxrZrMBoS/XMrAmwIN7152pu8Ol0wynMWvkAQjKjSFsyrfNaLT9LLqOdUEuMiJETYRDHkdboMrIse73cTyXuraZSp6mMaAmgu37Ygr3mIYaXiWzE5wq9/5RikGotprYEX6bA2ud2I0lYBdFDoNOEPkU3BKoGVbkcranU1URbciPCMJGECAcVgvOxJYr8VaRgHynMS463OkwRUwqyIEVkD5QALXUWGngLD2UGjwshZEY8yoJ9ZF6z+C+LT9kfyrts3GPh0iSdi0TKojnPQkCyS20U9Ffk2gNmtn6x7IlUACZLDQXia9vvaCr23iZ44wYIxI+bUEEi2Vj0IIuQov6enMVPw3HoH8znN1KXF7jd3YHKRlOcWGh5nUfJ1nkuX6aP7pvzaeS5fpo/um/NoMtHi8eq3MatZToUOckKLXIkAN2J6DRbdb1zl2hjyjWiCtlIFo272cgMGz6LkANit7uOQU1rfJcv00f3Tfm08ly/TR/dN+bQZPEYrGSBkfCoVJOhS4IzLYHM9gQuZ81it1A5m1XWx5JWhQzLlktZlHIEG2h6i1tdL+C8hZeS5fpo/um/Np5Ll+mj+6b82g4J8ZD+3/4tV/VTDsuQOjNKhCtmsIyCdCOZkNufhVtQKibS2gsKgkFmY5UjXV5HPJVHjoSSbAAEkgAkNpY9YVDMCSTlRF1eRzyVR1OhPgACSQASI+zcA2YzTkNMwygDVIkOu7S/qGZ7AuQDoAqqH3ZuAYMZpiGnYW07kSHXdx36XALNzci5sAqrZUpQKUpQKUpQUWxe4/2+I/vyUpsXuP9viP78lKCR2k+JX7fD/6iKrWqXtZiFSBC1/j8PyBPKeM/JB6A13n2mwkiCxkxyAcZDC2YHLc24dQgsdeMfNNBZ0qjl266Il8NI0rIjlEDEKWJBBbLcWynmBerKDGAxiSQbvnmDm1rG3M20J5HrcUFN2hMgeXdDzm6jty+e9+8QOV+fuPKsxjH2i2ZcpVijld2V53UAZi2XkVOtmuHtppWr2tNh5WgyyRu5lReFlLFdSRobkc9Kk7SwkUaZlgQnMq2Og1IHS/jQZVjjyWGXQtwklBw2Hes3C2i6JcXL9LGuHwnHBljyMSSr62tbMWcM4ay8Qsqg2yWB1IFWvlXD3Iy4e4JU8Tcxz+T06+A1Olc4tuYZsvBAMy57EtoAATfTnYn91vmmg7bK2jJFunxSFTllDsMpEa50yu+U6Lly3YCwvc2FyLvbGyROFeOTdyr3JVAOnzWB0dDc6cxckEHWqNNvxRObRxKwupa7eK8N8vNiRYdcp8K+bNxzqythQjRMxVoAxsGCljumItGbA8PcJ+bxMQstnoHbdyM8c4FzHmUgjlnjbIN4lyNbAi4uFOld9oYPdoWDuxuqgFlA4mC88h+dflXXNBjFsb5o2vY3SaF9QD85Da9iNGBPNTrCx8k8aCOUGRS8YWdQBykXSVB3Wt8pRlJvomgIVG0cYgcQzKDmXeZWfMCAbEkbg2Cm12OguNda5Nt+EXGfkAbAv3Spa4th9VyqTcaAVK28Y1Cu8G9uShGmbLkkLWzEA8OcWuLhj6qpp9qYXM4XC5iAy3OUKSfNKFGY3D3K6C9gdCdKC9TtWm6sYly6xZG3pJsQtsohJa+dfWD66+bD2owNoWRorXELu+ePXTKWQOsfgGBGoykAAVT4bamDYhlw7XIEl7KOFuMuAX1sQOVySLC+UgW/Z3FpNAkiR5AwF18DYX9NvC4FxY2sRQaDZG1knzDMokQsHjDXZbMVvYgHKcuhtaveN2tFEcpa7fMUXb0Xt3fWbVlcTKssYjyDgllO8Is4beP8W3NNNC418PGviqBoBagun7RH5MH77gH/tDD+NfY+0R+VAf+Rg39QWqalBq8FtOKXRH4ueUghreNjqR6RpUysMy3t6DcEaEHxBGoPpFXmxtrkkRym5OiP879Fv0vA9fQeYXtRdo45YUzNcknKqLq7ueSKOpNj6AASSACR92hjlhXM1zc5VVRdnY8lUdSf4ak2AJqLs7AsW389jKRZVGqwofkL4k2GZ/lEdAAADZ2AbMZp7GYjKANUhQ65E8eQLPzYgcgFUWdKUClKUClKUClKUFFsXuP9viP78lKbF7j/b4j+/JSg99rcKkkCB0VwJ8PowB5zxqefoJHtNW8UYVQqgBVAAA0AA0AA6C1VvaT4lft8P8A6iKrWgV8ZQRYi48DX2lBTbe3UQgdsiATxjMbKBckDX0kge2pO2/ix+2n9QrxtxQRCCLgzICDyI1qHjdhyKmXCyhVBDCGUFohY3spBDxDkLAlQBoooKXauEw8eRniYhncEqzcIZGZ2NjqpWMgjwJ9RpllwFky4drtGz6M4sg0cqb3tYTEkWJyMLHML6KcchigkWU5g0sJaIEfKEolKpzNs2VvRU2Ps4jAFfgxU2IIguDysfjNe6PcKDMwPgTIpCPmLRBWLSXYuQUYgtqDdDfU8WoFjWh2ZgI4ZIhGtg0pY6k3O6cfKJ6AV6w3ZJU7u5vmz3aEs2bmDcy3uLD+fOp67OkVldpUOS7WCEXOVl5mQ/O8KCVj9mpKQxusi92VDaRfQG6i4F1N1NhcGoU8ssYK4iLfRaediUlhY3GeEXNxYcUd7nXKornDjJiqneDUA9wdR66gYvtIYndJJSMiCS+7JBF7G1r3Iuv71BKfY8U3nsNKrX0yljJA1ri2XN5ttSLqRz4g1rVzSHCqcuJwqQMx5trE7HThl0BJJIAbKx14apMVtaJ2mdJnjmj70kUZD6IG4xlKsAGAtIpC3BsLg1Nn7VIEcGYvZASDCbMGBKgkgLxqL+FteVBpBsLDfQJzB5dRoD6wOVV+3MJFFHlSMK0hyggkWFtW0PMKLA9CVqj2Lj1MuWDEPHbN5kKN0wFuIKwIjGo0Qrz1Goqw2xh2lVmeU8MbgAKALEXPp1yj3UFWmLiAsJFte3O9yxGvpuXW59OtfUx8RFxMhGvyh059azuL2bg47rIZeFBKdLhtTyyrzuCNLd8DmRXWf4Il3MrsVbenlqdLXuoFrC4FxcXOooL+PGRsSA4uDlOttdPHnzGo8aNjIxa8i8SlgbixUWub8rcQ99UUOy8ISqLK93sbacQW4F7poO94c/VXiWDByKvn3bIoFxqdWOU9wgG7kDl3h+jQaevLrcW/loR4EHoQdQarodtwEAhzlyqQ1rg5rW1F/FbnlxLrqK74DaKTZgtwVtmUjUXF9bE26j1g+FBp9gRmW88rB5QTGBayxqPmjoXGVieZuByAFXlZ7sw/HMvQhH/5uIE+4IPZWhoIe1sduY84Quc8aZQQCd5IsehOmme+pHLmOdU//wDYw5VIViGZAD04ybX6g5FdrWI4bXuRXLtHtlo5ZI5IYZIN0jBXvxyMxGUsVKqOFbXHPUlRqIB7RKhlZsFGShKxuAFDAPbKr5Wvawa9lBzJa9zlC0Ha6PUGJw4NiNLLmVnjzMOrxoW4Qbcia64XtXDIsrgNliXMdNTcKVygXBBV0IN+vSqiSaIPhZvgSFRvtAGXdgTrCpWMXViRMxOlzqQdAKjxdpVUELgoER8lwNc4LSCUCyBX83Gtr21bW9rELte2MPHmR1sbKLcTWRXbToVLhT01XXiqXsXtAmJklRUZTHlvm00ZVYXHjcsLC44b31FUD9pE3bhMClwjDJoc3CeBRlCyALGqvZgFugueknG7XSL4KyYNTdGlsAFZbJlyLcCzCyhr90Ly0Fg11KibKxu+iSS1sw5XJGhI0JAuNNDbUa1LoKLYvcf7fEf35KU2L3H+3xH9+SlBWYnbxnRFKprJh5OB8zR2xMIySrlG7fXlrqrj5NzsK/OsA+cysGMg3+HUury7pT8KjsixyNfNYG7kG9uYFlH6LQK54iHOpXMy36qbEeo10pQUO0Nn5Gw7b2VvPJozkjr0q+qu2z/gfbp/vVjQKrZNhw3LIpiYm5aFjGSfFghAf/mBqypQVYwuKTuYhZB4TIAx/wCpFlC/uGuc+0J1Vt5g25G7QujqNP0sjn2KasZ8ZGnfkRf2mA/magydocHqpxmH10tvUv8A1UGcxm3Uw4RWjdgI42LLlsMxZRoWBJ4DyHhVVju0GHZmL4XOwbIDlD6aZhdb5jo1gL3svs1SvgtAsrNbQZXlbly7pNec+E6LiTblaLFn+SeigzOJ2tg8wzYdWDEhiAjHMGI6HiGjN7j6R6baWF3jRfAiWzoFGQLck2S4fKUIzNobEC3jWhkGGYWVMYPSIcR/5paofk+xJWbHMfCSIWH7qI3QdelBWYXbeEVwY8OVY2ynKq5rkLpci+jA+OXNy1qVgO0KYlXUIykxPJqABlvYDne9ip9tSBhpusbv64pUPv8AhLfyrhjFn0vhXjj1EjiVzwkHmpXQZrXObQEmg4z7PjksXS5yheZGnOxsdRfX1gHmBVbtWHDQKM8JZWOtixsFBsefIZgoHgR0Gl7aq7bU4RUYxq4z2sw/RY8Oh4jbKB1Jtpe9BUyY7DQuDuHUqwBuxstjlFgGZSBeXTldCNCa4T4rCqbph2O7HPeOllvzFibjNugP2hyC6d02mvDlwkW8Yg3IABZmUHkhIYniI1suVrnlXldsx2H/AAam7HkFGUm9iwtoSDYa8RzDSgtcPsrDuqMsZCkZlGZgLEeAa2q2BHUAA8gBLwuBjjJKLYt3jckt6ySST6T4nxNc9jyh4lfd5C/Ey9Q3I39OmvP1nnU00Fp2ZHnZfQi/xLf+tWG3p50RGgTO2cZl/Qs1zbqRoQLi5AFxe489nMNlizEayHPY9FsAvq4QDbxJqZtNHaGUR98owTW3EQba9Nba0Gdg2jtAsw3KgFzqyOcozRoFAzLewZ3zXIbKQLdPmG2rjmdFbDsoLDMcpuoMw+V3SoiuLWDaXv1rzicLtK4KzE8JBA3OhO6OilQCQRIAT0J5kivEL7RkaYZnAQEaLGqs+ZxaMulymTIwJPe+VagkS7RxoJTdFjv9GWMjzO8k0uSVJ3axC+l856jSJFtzGuWXdZWAjJtGxtmZ9MhN0JUWzMSBl5aiu+D2fjhHiA0jZ3gyR3YFVkEaKGNjmBLAnQ25nQkGueKw20zmVXAzA3N0Ivust9MrKBKAwykXBN7HmEhNq48qzfB1FhyKOMzFb271wEfhJsc1ri1xUPE9o8XGWeSLdx7scTxsFVxlNwue7ZyxXLmBXLqOd++Mw+0yjAPqwtYGMZSFjsynKCQz724JvltyOhSxbRZlILC0pazGHKE4VAOSxcZTI2vJso1tmoOsG1Mc0sd8PaPNZ+FuFS1up84QArXBAtIdCUKnU1ndjjH71N+fN5GDX3WpucrHIAVa2hUXXlqTetFQUWxe4/2+I/vyUpsXuP8Ab4j+/JSgpZNlTIWmnUBmlw6LaUyBVGJiIF3QMSdCTewsAFGpO3qq7SfEr9vh/wDURVa0FZNtRg7qIr5TluWtfQHlY/OrhidqzZTu4UzdM0hC+0hCeVc5B52b9sf0JUDa+ElfcmJwpSTO178S5WBW4BtfMBfpz50HjGYrHy7sGLDJldXzB5HOl/klFv7xUhmxBN2nl9KoYVX+MJYfvVS4TY+MVCGxPFqbqSAWKm5PB1k4rdASBpYCZsrBYpJSZJEMVmsqk3uWUqbZQBbznXqOfQJcsYALOs7WBJ/4qYaDXuqQv8Kg9qsJhoC7yQhkRYbgjOfOSMhbiDEkCx9nTnVrjh5qT9hv5GonafaRixDDcNJeFHFuQyNKTc2OWxy29d+hoKuHaGHjOWOBwQbWRYR8to73uBbOjL46X5a11btUoCEGexNua9EzmwBOoJRbGw4rgkA1Ej7Qopt8DVeEsQpBY5d0oIASzKTMgVr8gTYWrzDtdUaTNg0UNIQxPSyhLNZGJPeJAHCpva1zQW+D27vS6pJMGRVch7CwY6A87m4YW/R8Cpbrt4ZTinWBZXEiAApmNskQOgBJsCTbT1jnVE23jZVTBqtzECysCFV5I0a2VQSApAvyDIQe7erjb87rM26dQRiFMillBMW4ANgxAJuVtfS9r6CgrBjDqfgAtewvh3BHEgOa62tZpDmvbgvpmFcTjpN2ZF2ejDKrLaF7uWDNopF1AyBLkc2DciAU2NxjLcFA3ALCWIC6oGY9/utKCOYOU20qbh8XiFljzSIUJ4+OMBeFdO9ewOYAKNeZPiHNpHB1wMeUm1xCxKjMBmKgXawubDn6LV4wE0jMFk2atmBYjIotctZcxATQACx1N7+vnNi8YLZZIzlaRlO8SxB7ga7gnQtpyuFPIWrrNjMUC1pY35hSHiB+MYcicpO6CNqObHlyATXjMZZTcoCArn08lJ8egJ56da9VN2PHNOrjfRqpRBKFQOc5TiAYuUA1tYq1SW7NFVAjmYkfS2N/aoGX3EeAoKm9fALX9Op9Olv5AD2VMk2VOv8AhZv2HUj/AL8tfY9kzt/hhf23A/ozUEOpWysEJiCxG6B1vbzh+aPFfE8jy11tZYXs8o1lbefogWT2i5Le02PhUvyHhfqsP3afhQTd6vzh7xTer84e8VC8h4X6rD92n4U8h4X6rD92n4UE3er84e8U3q/OHvFQvIeF+qw/dp+FPIeF+qw/dp+FBN3q/OHvFN6vzh7xULyHhfqsP3afhTyHhfqsP3afhQTd6vzh7xTer84e8VC8h4X6rD92n4U8h4X6rD92n4UE3er84e8U3q/OHvFQvIeF+qw/dp+FPIeF+qw/dp+FBC2IfNv9viP78lKuIMOiKFRFVRyVQAB15ClBG21hGliyplzB45BmJAO7kWSxIBIvkte3Wocu0MSrohjw4Z75RvZNbanXc2Ht52NXVRsTgUdkdgcyd0hiLe46+3xPjQZ+bFA2keLAcYzZnlILAcN+KG5HIX9Vd4cK7qGTCYFlPJlckH1EQa1aYjZEL2zRg2II1PMEkdfFj76k4eBUXKosLk29LEsfeSTQZjamClG5/wCDwgvKo0Y689D5nlU3yfL9Swf7x/Iq3xeF3mTW2Rw/rt0/jUigoPJ8v1LB/vH8iocCYnFJHPuYFMkaHTETjhN2AORADbOda1dRtmYMQwxRAkiNFQE8zlFr/wAKDKTdncUSWEWEDGxzNJiWN11XW4OlhbwqLh9nbSaSRN5hRky3s2L1zC/MzHw8K2mOxyRZM+bjbILKSAfSQLKNOZ9A5mqDCdpsLvZGDsXdVJThutlJQWDcRddRa9uRsaCK3Z7GnvTAdeGd7e54XvXXEwYtWhSRs+9coD8JZLEI7381h06IRp41p8HihKgdbgG4seYIJVgfSCCPZXnFYQO8LXI3TlwPG6Olj7HJ9lBQjYknysNDIPCXFYiQe6RDSaKTCQyyx4DBqI0aQiNypOUFraQeitPVBtvasLxzwOXXNmgZstsuZAS4zWDKA41F7nlexoJYkxf0OH+9f8mmfF/Q4f71/wAmuGzu00ExUJnN2yE2FlJ7uY30zXtbmDcHKQRV3QUuExuLfPaCAZXKfHPzHX4mu+9xn0OH++k/JqZhMMI89jfM5f1X6V2JoKR9oYsTJFuILsjyX3z2spRbfE/rB7qk73GfQ4f76T8mqodpMKzJic72XDhiMh0SZxq3gy7liw+SASa1FBR4/aGLiUMYIDd449Jn5ySLGD8T0L39lSd7jPocP99J+TUraGDEqhSSLPHJceMciyAe0pb21JoKze4z6HD/AH0n5NR8Bj8XLGsgggAYXsZn/JrvjduJFJuykhY92y983UELci9t4uvLmL3BAr9nbegijSMbxgqhw2W14jmO956IMp9JFiAQQaCx3uM+hw/30n5NR48fizK8e4guioxO+fXOWA/wf0D76u6jRYQCWSS+rqi26DIWP8c591BF3uM+hw/30n5NRsXtHFxtCpggO9kMY88+hEbyXPmfCMj21cTy5VZrE2BNlF2PoA6ms5jNv4d8krGRRhmeY8N8zCNo2jFiSzWnUjLcNcWJ1oLTe4z6HD/fSfk1yxeLxcaO5ggIVS1t8+thf6H0VKwG1EmaRVzXTqRYGzMhI9Txup9XgQTIxcG8R0JtnUrfwuLf70FfFiMYyg7nD6gH46Tr/wBGve9xn0OH++k/JqwiTKqjwAHur3QVm9xn0OH+9f8AJpVnSgUpSgUpSgUpSgUpSgr9td2P7WP+qvzDCsdzA19XgxLserMiS5GY9SvQnl0r7Sg/SOyhvg8OTqTGGJ6ljqSfEkkkn01bUpQKxPao+eiHRsZArDowKC4I6j0UpQUfZdz8IwQubNLKGF+8I4kyA+IX5Ph0r9SpSgV5k5H1GlKD807P4VHmhR41ZGJJVlBUnccyDoTqffW87NsThMKSSSYIySeZOQa0pQWNKUoPyrtVi5Fxm0rSOMscJWzEZSDAQRrpYu/7zeJqDgZ23sq52y/D1jy3NsheVCluWUoiLblZVHIClKD9jFKUoKHt3IV2djmVipGHkIINiDlPIjlWK2XGsu9WVRIowLyWcZhnByB7H5QVVW/OygdKUoNP2QFsTj1GiqyKoHJQc7EAdBmJOnUk1rKUoFKUoFKU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8" name="Picture 4" descr="http://www.matud.iif.hu/03sze/barsony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03" y="806669"/>
            <a:ext cx="7704855" cy="577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860032" y="116632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b="1" dirty="0">
                <a:hlinkClick r:id="rId3"/>
              </a:rPr>
              <a:t>Magyar Tudomány</a:t>
            </a:r>
            <a:r>
              <a:rPr lang="hu-HU" sz="1200" b="1" dirty="0"/>
              <a:t>, </a:t>
            </a:r>
            <a:r>
              <a:rPr lang="hu-HU" sz="1200" b="1" dirty="0">
                <a:hlinkClick r:id="rId4"/>
              </a:rPr>
              <a:t>2003/9</a:t>
            </a:r>
            <a:r>
              <a:rPr lang="hu-HU" sz="1200" b="1" dirty="0"/>
              <a:t> 1083. o.</a:t>
            </a:r>
          </a:p>
          <a:p>
            <a:r>
              <a:rPr lang="hu-HU" sz="1200" b="1" i="1" dirty="0"/>
              <a:t>Nanotechnológia</a:t>
            </a:r>
            <a:endParaRPr lang="hu-HU" sz="1200" b="1" dirty="0"/>
          </a:p>
          <a:p>
            <a:r>
              <a:rPr lang="hu-HU" sz="1200" b="1" i="1" dirty="0"/>
              <a:t>Bársony István</a:t>
            </a:r>
            <a:endParaRPr lang="hu-HU" sz="1200" b="1" dirty="0"/>
          </a:p>
          <a:p>
            <a:r>
              <a:rPr lang="hu-HU" sz="1200" b="1" i="1" dirty="0"/>
              <a:t>az MTA doktora, MTA Műszaki Fizikai és Anyagtudományi Kutatóintézet</a:t>
            </a:r>
            <a:endParaRPr lang="hu-HU" sz="1200" b="1" dirty="0"/>
          </a:p>
          <a:p>
            <a:r>
              <a:rPr lang="hu-HU" sz="1200" b="1" dirty="0" err="1"/>
              <a:t>Mikrogépészeti</a:t>
            </a:r>
            <a:r>
              <a:rPr lang="hu-HU" sz="1200" b="1" dirty="0"/>
              <a:t> eljárásokkal a nanotechnológia felé</a:t>
            </a:r>
          </a:p>
        </p:txBody>
      </p:sp>
    </p:spTree>
    <p:extLst>
      <p:ext uri="{BB962C8B-B14F-4D97-AF65-F5344CB8AC3E}">
        <p14:creationId xmlns:p14="http://schemas.microsoft.com/office/powerpoint/2010/main" val="11340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glárkalep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136904" cy="597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88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75"/>
            <a:ext cx="9144000" cy="670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32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tic.nol.hu/media/picture/11/09/62/000620911-9108-6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0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ISERUUEhMUExQWFRcWFxgYFBcXFxgXFRkZFhYWFhUYHCYeFxokGhQXHzEgJCcrLCwsFx8xNTAqNSYrLCoBCQoKDgwOGg8PGi0kHyQtLyorLSwuLS8sLiwtNCoqKSwsLC0sLywpLCwvLCwpLS0sLCwsLCwvLCwpKSwsLCksLP/AABEIAMYA/wMBIgACEQEDEQH/xAAcAAABBQEBAQAAAAAAAAAAAAAAAwQFBgcCAQj/xABGEAACAQIEBAMGAgcGBAUFAAABAgMAEQQSITEFE0FRBiJhBxQycYGRI6EzQlKCscHRFSRyorLwYnOS8RYlNMLhF1NUk6P/xAAbAQABBQEBAAAAAAAAAAAAAAAAAQIDBAUGB//EAD8RAAEDAQQGBgcIAQQDAAAAAAEAAhEDBBIhMQUGE0FRYRQWIjJxkUKBocHR4fAzNFJTYnKx8TUjc4KiFSQl/9oADAMBAAIRAxEAPwDV8x71H8a8Q4fCR8zEyrEt7C9ySeyqLsx+QNP6zf208Cg9zbE8sc8PGvM1vluRlOtiNa8m0RRZbLZToVnuAcYwzn15eOPgr9Q3WkhaNBiA6qym6sAwOuoIuD9jUdx7xRh8EqviZeWrtlU5Xa5AvbyKbaUp4f8A/Swf8mP/AEis89rcqSY7h8Dusa5md2ZhlUMyAFwSAB+G2pPU9qu6M0eLVpPob3OuAukg4w2fHhwTXvusvLR+EcZixUSzQPnja9msy/CSp0YAjUHcU8zH1r55weJj/sUkzTJLDiXSJY5MoczLGxLra+UCNiLdb99NMw8eIwXAXLSNz0gkfMSSys5LWudbrmtf0rT0pq4bIZp1jjU2YDpnHIzkcCJgJjK17MbpV6zH1ozH1rE/Z7i8ZzwxM/JlwspcySlwzhXIkUE3GoAvvv3qE4RipuXw9xiMQGkxckTWmfRLwDyjoSJWufl2q31NtG1dT6QMIjA4ze54d1N6QImFvPGeOQ4SIzYhzHGCAWszasbDRQTv6U6w+JEiK6G6uoZTrqGFwdfQ1g0uJkPC+JRNI7pFi4lTOxYgcxgdT3yj7VKeHcfNhsZiVjmlKjhfOAdy4Egw8Uqmx0sGY2HQG1FTVN4s7y2sb7STvgthp8Qe1zQK+OWC2nMfWk8RiVRS7sEVRdmZsqgDcknQD1rE/ZvjcacbhpM07RS5xO0kpdJDmkswVjfSyi/cN3phwHh+IxGBx00k7tDEkoCGR78y0bhjfQr+Got89urXao1aVRzatoAa27jj6RLYzzkYcZR0gEYBbTxXxTDBhxOGMyOypGISsjSM7ZQsfmAY6Hr+qe1R59oeFVJZJTJFHFNyDIyFlaSxzKnLLFgMpF7AXGhNZegePh/DIkllVMZiG5wEhF8rpGApHwrZr22vY0yxXEpZeByLK7Py8eiqWJZgvKc5cx1IHTtetOlqpRFPtvc7/UuyDBAvXcoImQR7Uw1zPqX0EktwCDcEXH1r3MfWqT4/xDpwtSk64e/KDMWdWZCNUjKAtmNhoOga+l6iPZPxSRsTjYM03JRg0STEmSMFnGVrk2NrXHcVyg0JWfY61sZUwpuIjGYBAmcpxyU+0F4NjNabc+tGY+tYH4ixEpk4swmmXk4hCgWVgvmmZNQD0DG3apXxnxKV0w5kxErX4csqxRO4k52Uk4iYKAuTuS19DYVqN1Sru2cV+/yOHZDuOOfJM24xwWz5j60Zj61ieI4rPiF4HzJpQ0rvG7JIyuwEyRglgdWy9T11rjg3HsTHwTHlZpM0eIREYuSyq7IrBWvdbgnbuaa7VK0tp3tsJvBsY73Fkz7UbcTktvzH1ozH1rDfD/FJkXiEAmlaP+zecA0jMVkMMbFlJPl1kbb07U14MZWl4cvvOJAxMMqyWnfYSTJZf2RZR9dan6nWi89pr5ZYHHAu44ZFJ0gcFvE+JCKzu2VVBZiToABck/Sovhni3DzQHEBzFCDbPN+EpuQAQXI0JNgTudKxlPEeKHAhaaS7Y3lE52zcsxcwoGvexbW3qaVxcGIPC8ck/OWOGeGSBZJMzLnkMbI5ub2VhobeYXqelqi4MdtauN8NBB3SATB34jfgkNfgNy3eKcMoZWzKwDKQbggi4II0IIO9dZj61hPHGlii4bhonxDRy4bnGNJSGaR1P61/hUqCAdhfvSnGsfjf7O4eJJZFn95kQMXNyAU5ZdgTmtfrfQVX6oVnXSyvg5xbvmBexz/Tj70vSBwWwzeI4ExKYVpLTuudUyvqvm1zWyj4G0Jvp6ipHMfWslignw/GuHwSys5TCWY5mKsf7z5iDudtTrpVNwOOnbD4edsROXfHlWvK5U2WJr5b73drnrp2qRuqRrBuyr+iDOJBJLhhlA7PPxRt4zC+jMx70Zj3rwUV5+XvBi8fNWl7mPejMe9eUUm1fxPmiEVA+NvDBx+EbDiTlEsrZsub4Te1rip6in2a0Ps1VtamYc0yPEJCARBVf4F4dngnZ2xLSRGGKNYTmyo0aKpZQWI8xUnQD4uvWO8Q+z1cZj4sTM6vEiCMwlD5gM5+MN+1JfboKuNFaTNN2tlo6UwgPu3ZAAwPv55puzaRCyaT2HyCTNFjAgEhdByScpvdd5LXFgL+lXzDeHZGwLYXFzmcujo0oGViHJsba6rcD90VO0VPbdYrdbWNZWcDdIIMAEEb5TW0WtyVB8Ney04abmyYnmlYWhi/DCZVYEagE5j5j9z6Wa4T2SNHHhU95U+7Yhp78ojOGMRy/H5f0O+vxemukUVP1r0lfNS+JMeiN0/EpNgyIWeP7KmMGMh94H95mWYNyj5crs2UjPr8Vr3G21OeCezMxYiSWfEGcSYb3YjIIyI8ix2uu/lQAGw9bmr1RTHaz6RcxzL4hwg4CcgM92ACXYszWf8Ahr2Ve64qKZsSZVgDCFeWEIDF2OZgTm1kb79tKeeH/Z17vg8VhXmzriC3nVMpXMoX4STe1r71dKKZX1k0haARUeMbu4eibwPjKBRYMlni+y2U4WGFsWOZhpeZh5BCLIDYlGTN5xmUNcm/TbSuX9kf/l5wgxFnadZ2kMdwSFZLBMwyizdzt66aLRUvWnSWQeO9e7ozmfacTzRsGKueK/CHvuDXD8zlMjI6uFzDMgI1UkXBDHr2+Ra+EvBMmDxOInefnNiLFvwwhDXLEnKcpuW6AVbaKpN03a22d9mDhcfJIgb4Jg5jJO2bZBWa8R9niyHHf3nL726vrA/4eSTmWOvm6i+lspPQ274p4BEpjKYtoiuDGDk/u5YMgBFxmHl1vcb+U2IsSNHoq+3Wi2tDQD3csG8Lv4eCj2A+v7WcQeAgo4f/AHjXAuzH8BxzM0iyW38lspHXYnoRXfDfZ/EmDxWFlnZlxEgkDrC6FCpBF1N72K669G2sSNEopKms9te0tLt87sw68N3FAoBZtwf2erEmJ5mKMkk+HOGD8hlCJkCC6dSAgvqPgPZjRw/2fiJ8E5xN/dFdSORIM+d5Hve/ltzCLa/AfW2k0VIda7eXFxdnyHAjhwKNgPr+1mWH9mcQ4e2DfEsSJ+ekghcZWCZLMhOosGvr0P7JpbDezyMYTFwyYlmlxTq7yiFlAZH5i/h7AZs19R+ttl00eimHWi3EEXsyHbsxGXZ5DDJGwH1/azTG+z9pIcODjLT4dGiWT3Y5TCwsEaM7FRmGa9/ivtp3P7O4/dsLAmIK+7zNKS0LnOWIJHTJ8J77Hsa0iil6024RBycXDBuZmd2WJ80bAfX9qn8Q8PLJxODHc63Ki5ZjML6/pNc/T9KdCP1D62oQ9nOIM6Xiw8ariOYZk5gzJcWUQm+S2VjbQDUHQVttFOsWtNqsgAaAQG3RO4YkZROZzSOoByrfHcDJiJYGhxUkAj5gdFWW0nMAVc1iB5SCRcHrtY0hwHwri4JYXlx8k6RxPG6NntIWd3Ehu58wDhdQTZBr0FrorMbpesyjsGht2CMWtJxnfE7ypNnjJRRRRWOpUUUUUIRRRRQhFFFFCEUUUUIRRRRQhFFFFCEUUUUIRRRRQhFFFFCEUUUUIRRRRQhFFFFCEUUUUIRRRRQhFFFFCEUUUUIXqreu+VXkW9K12+hND2W12UVaoJMkZlUq1ZzHQEnyqOVVJ4t7SHRgIsMSjGytJcF9bXRV3G1j61KeG/GJnk5M8LQTZcwBuAw9AwBGmvXY66VunVexATcPmVB0l/FWLlVyyWpauJdqzNI6CsdCy1KjGmQJGJUlOu9zgCueVXogNE86xxtI3wojOe9lBY2+gqMjxCu4SaYCUgNyEmyFQRe2VGDuQNydOoAFW2avWAsBLTlxKc2pUcVKe7nuK993PemvuhH6OWRfRiZVPzDnN9mFKQ48hgkq5GOikG6Oeyt0b/hOva9PGrujz6J8ynl7wlThzXnKpzXLLTurdg/CfMqM1X7ikOVSZpxSDVzWn9GWexMYaIiSZxlSUKrnkyuuVXvJNdlgASTYAXJqFxfEc4JJyRj1tf5n+VdIzVuwESWnzKhFaoSpCXEIu7r9Ln+FJrj4j+uB8wR/KoDC8eiYkQlGI9bn7V6fFCczlMsbte1gDva9idRew2p/VzRkAxnh3lP/AK0kQcMThuVojjDC4YEehvXphNVsRZiXwjmKUamNj5W9Lf7+lTHA+ODEAhhklTR0PQ9x6U52rFhHonzKi27uKdNHavVjvSkw0ryPasEaGsv/AJI2eDduXsznKcarxTvb5XPKo5VKgUzxvFFTRfM35D5/0raGrVhPonzKjFaoU45BpNio3dB+8KimeST42sO3T7V0MHGBdiQO5IA+9P6s6P8AwnzKeKz1JCRP20/6hSog9RUQuEgb4X+zj+BpKbhs8esL39Dof6H60vVjR/4T5lJtnqbMBo5VQOB8X5X5eJUxtte1h+8Onz2qyCxFxqDTHas2FvonzKTbP3FI8quWS1LVxLtWdpLQVjoWWpVY0yBhiUU673OAK5i3pR0BBB1BBB+R0NJxb0qTbermrX3EeJTLT31i/GcOmHxbkBgBMwARshVVbod75Tof40+8AYdXx8ZLWKRs+mmZrZbfZrn/AAmnvjbiWFxMwMWZ2RbPIiZk1YAXvYNYZvNtsB3EZxPBrhhC2GbUyFopCLSyBBZpN7JFfZdbi5NdlMtjeVVhbBXEu1UrgXtOiey4leU22caxn1I3T8x8qujsCARqDsf6Vz2mmFtiqzwU1E9sJSWBXjKMLq6lWHowsfyJqJ4LwmF8I2FdQrxHK5XR+YPMmJVjrnYZZA+pzXBN1NTK7Co7isbRsMTGCXjFpFG8kN7sturrq6+uZf1zWhR+zb4BTJHhWKdktJbmRs0clhYZ4zYsB0VhZwOzinrIrqVcBlOhBqN4TiBKZp1BCTSB47ixKCKOMPY6jNyyQDrbLe16kQajOeCtDEYr3ASnzRuSWS1mO7o18rHu2hU+q3608qNxb5SkvRTlb/luQD9mCN8lNSVTNMhVnCCk2pu1OGpu1cZrZ9nS8T7k6zd5yh/EvFMrRwLu3mPyGg/gfsKrnGeKxKMjgsCp8o08o3YnptpTnjrH+0Wv0hW38f4k1E498PzgZBLJYLnVcuSw1GdjYn5A12Fd5p0BdIEwMeeamsFIVKvaBMY4fWCTikw8EqveeXKA2yKqZhcBmsCxAO3el+DwYZC0zYhZCgZwqqQQW3Zs3xPY2tsNaV45iuHuCRC7O6h2dWyhM2uYhiVLeluvrSeExuGwrgiKadjGL5+WgRZFDELFsbqRcmsoODKky2AeeHxK3iHVKeTpIjdiB/AS+G48ruAFeJr3QkrrbXoe1SfEMRkeHFpoSeXKBsf9gf6ar/EMYiMrYWBI1dbh+SzFr7hcugsQRb0qTMrNw+UuuU50NuxJA+mnT1rYstd1SWPMkb4gQsS3WZtMB7BAO6ZMq+O4KgjY60RDSmXCXJw0ZP7IpzJiRHGztsoJP06VzwH/ANs/7fvCqHGn6014xxLJ5F+I7nsP6motXVBmb6f/ABUSnFAxMkjWGbU6nVj6fMCusZj1QF5DZQL7E2A72GmpAudLmuqaBv3Jga4xdGeS6i4k0ryDmABGy5FIDLoD5763O4GmlOcXEVUFs7dgwbr2zfyqKi4ZMV94w8sYkfK5KwB+YoAyqGLKbZdNNfrvKeHONLi82ZHjnTR0kDBgNsy5hcofy2NPOeCAMJSMOFYi7rlJO3YdAfXr9aWhxUkfwsbdjqPt/SpeTC1E8QLBgiLmYi5PRVva5+ZBt8j2p4dKZCeTRRY1MrDLIBoeo9Qeq36f96jOB8Wkwk3u8/w3sp7X2IP7J/KlJp+SmcKq5bnmG7EfLoPtSPH8TDiYFkQ/iKL/AAtt5rqWtYHyMwBN7KajMZHJOuOIvAK8bi4pKXaojwhxUywgMfMuh+nWpiesHTYixVRyS08XgriLeoPx+ze4yZTa5jU/4WdQR+dTkW9QvjqInAym9shRz6hHBIqlqv8Ac2/uKLT31nOHiCxROwA5mNX1skQBsf8A923pT3xrxF2xEyRMFijVIygItlGxA7BntptpSWCiEh4fB2lmZvX8W5J7eWKoTi0155jveV9f3z/H+VdiBJVY5JCXRVHcZj8ySB9gL/vGtY8A4wyYCO5uUZo/opuv5MB9KyfErbL/AIEP5Vpfsy/9G/8Az2/0JWRp/wDx9XwT6H2gV3XYV1XCGq/47xE6YX8CQRuzomgOdi7BQsZHwnck9gdqVjrtIHkFcoU9tUFMGJMSVXcDPjoeLNhkWM8PCl1PluokzkKpBv5ZVdMtrBV9Ku9VLhfC5sOuE5q5WCTQMAQdRJzYjcEg3USm/rVvRbikzxhWHNFNxaHTBInjzXhUEFWFwQQR3B0Irvh7nLkbVk0v+0v6r/Mjf1BrpIqWsBUjAQq9QhctTdqXpBq47Wz7Ol4n3JLLmVWfF2AKzxTjYry2+lyPyb/LVb4u8MbAtCjs2t3Yqht3toT8607E4VZEKtsfyPQ1UcbwooSpFx6i4I9L712hZtaV2YPhKWzVdk8OIkcJhQ87LiYedDh1MwcK1vOBYfEikhHI06V1h8fe54jGrgDyNLCOZe+oCgXKi+57iji2AklVVSwC38moU/8ATqCPl1rnB+HpXjyOGJBumUt5L7jO+4Omh00qmbNVFTsicM8LpPMLVbaqJpdoxjljeA5FNsZjsQz5omJiv+HyzGI8o2DA6jTQipTi6sIIcOf0srCRwOg2H9fpTjA8KTCKS7GWS9wlxYHoWIAA/wB70/8AD/BXeU4mbVjt/IAdqt0KZpCXEycxMj1LPtVdtUhrAIGRiCfFT8EGSJF7AVB+OMWUwdh+u6r9Bdj/AKRVkxG1VH2hIfdoz2l1+qt/SsCn/nD/ALfvVd32frULh8OWwwUEAtlNyL/rBv5AU8kSVzlCjKGB1jLhgACARnA+LXX0uBZqZx5zBGY7XGU2JtcDcX6UucViRKtlUl1PkB0jsfivsen2rqxSDhMwojan0iGgTGIwnOJ/gJqnvfDixY58FZsloy5gF/IHCkNlsd9dt1OtWBGhxU2ExME6ls7BAobzwsMsqOt7AqwLZrC2UCmkODxzJIl1B1IbP8d2By2Hw+W4+v1rjC8KxSzhohCGyWeNXCrDrZSSNydTYfs0rmA+limC0nE3D5K6mAhRmsWsL2BAJ62BJIF+lzVP4zFK85kgW5iVoiDNy1kNwxBGVj5TsbA3J1p9LgcfmnGdLNnKSZtTf4Uyfqdr9N6g8dHi8OOcYly3vJGhLHMBl5rZfi0GtrnQb9BrOYTDXP4CvY+Mx4uORI8iSICsiCxZWItcsCS49QeljbanPAuGZmKMRlHLdhY3LRq0Ysb6DzKTvt66Q6cQaYPJE8EmcgLKPjDWAMeQgON+otaxqw+FZHaQ51VSseXQ3vqupNK+k0tJU1O11AbgBAPJM/BspjxDx/T7EirzPWf8AfNjXI2zN+b1oE9YWnvuVXwTqXeHikMDOHVXGgZQwvvZgDr96rPtJxBMCQIrvJK+YKuvlj8zEgdLkfa/SrJw2ApGiHUqiqbbXUAafaqT7U+IuhiRdM0b3Yblcwul97XUE9/venqyG9HhmV50eG5Jae8lYPDae9YJ45UdVjYylGBAZSWOoP67SkW7A1n3EUtNKD0kcfZjXONiQSEIcyi1j30Fz970kzEm51JrrmtIVYmV1LJe3ooX7aVqPs0X+4n1mf8AgorK61r2eYcrgFJ/Xkdh8r5f/YaxtP8A+Pq+CkofaBWsVBY1udj4Y90w6md+3Me6Qj5gZ2qWaSwuTYCoTwrmdZcQ1wcRIXF9xGvkiB/dF/rXLM1ko7KbhgQN2P1C1KFndTD6k7oHicP4n1wrBiIldbHuCPQg3BrtbCkM570Zz3petlD8t3sVfYP4pznrkmkM570Zz3pOtlD8t3sSGzPO9LUg1e5z3rmsLTWmKekGsaxpEE5wpaNE0yZTtTpSc8COLMAaQorTGtrgPsv+3ySdH5phP4e/Yf7/ANRSa8El25gA+ZqTop3W935Xt+SOj802wnAI1N2Oc/l9qlBYdqaUUnW535X/AG+SNhzS850qH8UYHm4OQAXK2cfum5/y3qRpxCNKk0RpA27ShrXY7ERnkQm1GXWRzWbcIf8ADyndT+R1H868xPF+TI0pb8FUCyARM5DgkoVK7aMQb6aipbiXCDDKco8p1Hy7fSmUWNELebRCdGuRYsblWPS5JsT3t2v6C07lW8VOYPGxYiJWifMh/WD3v3GVbAH0P2qTwCJEuVBa5ue5PcnrVCxGD91lfF4dnKsQZ4T5gwJ80itfRlBLWt0I2q2JivWkLOCdeUjjuJBFLWLHQADck6BR8yaj4Z5Gu0ij5ZjZfnl1P3+1RnHJWkCpGzK+YOGUgZcp1JLaa3K2Pc9qZ4PxKGPJmi5M5BIEhDllGmaNh5DtsB0O+9Fw5BAO9ezYZFnBRh8DZkVUyAlgc91Fw24sSSb1K4KTk4eWc7kEL620H3Y/lTbAcPMrWGi3uzfyHc+lMvFPEea64aG2RCAbbFhp9lF/rTnYC6mEyZSngPCFnLnv/D/5P5Ve56jPDPDBFEPlUnPXP6cM2KqeSkYO01cRb1T/AGp4HNho5baxyW/dkFj/AJlWrhFvUR43jDYDEX6IG+qspH8Ko6rGLG39xSWrvrGljuhPUEX+TXt+Y/MUnTrh4uxT9tSg/wAXxJ/nVR9aa12qpqc4BiML8EmFaeQnysJWUAW3KAG9t/pWu4HDCOCNAoXKqjKNgbXIH1JqmezbDrMjs4H4TIihQEuLZruVAMlyB8RI3q+S7Vzun3TYqo5KxQ74SVFFNuJQO8TIhClhlJN9FOjWts2W9j0NjY2sfH2AOcATA4rWXuH4hG8fMV1Mfm817AZCVa5O1ip+1I/23DyGnueUqNITka5RRmLqtrstrG4vvTPCcDeNMTGGVo5WZowwJKl0AkDdCC4L6AfEfnUTJ4GcoV5ia4MYb4ZLKyxyRB1AcLlImYlWU6jQ9Rq07PYi516oQJEeGcHDPdPLemEu4K3LKp2I7b9bXt87UnhcYkqK8bK6uMykG4I7juNR96r0PhF+bE7yIwjZ7jK4LBnSQOzI63lDRgFiCGG47+cD8HNBJCxkRhFBHFYLIvmiDqGW0mWzCViwZW11Ho19msYY4itJ3YHHPD+ES7grRRRRWSpEhjsckMbSSHKii7GzNYdyFBNqMPjVe9rizZSGVkOawa2VwDsQabeIOGtiMNLCpCmRClyCQA2hNhvpVd8Q+HJZFjjVEsOdsrSLaUqzIWLZlJe7Z7DLYWItrq2OzWau0Co+66T4REz54Z/ONxIyCuCyg7EHroRtSOK4hHGhdm8otcgFtzYaKCd9Ki/DXC+WJH5ZiDu3LjZUBiRiXdfKSMplaRgOxUaWsGn/AIMyoFVoyEkYorReTlFZVSFgD5gnvDkHQaAWG9I2z2UVXNfUMCN2fHjEZbwiXRkp/FY9I0zubKLX8rE+bQeUAnr2pZZAdj6+uvcdKqsPggops8btzc93jzcwe7DDWm1u7XBkv+0frUlwbw8YJM5kzgRLGCRdjlWNSxY3IY8oE2IUkg2BF2WtZ7G1hLKskcs/r6yQC6cQpqlojpSNLR7Vp6rffD+0/wAhQ2nuetc43BrKtjv0PY1VcbwwglWA17i4IO/zq3g1zPh1kFmFemNdCph0qhQYERjKtwvQE3AHYE629Ony0pwqP0F/kRU5iuAMPgNx2NRzYORf1D9KmFQpxChuKcJxbMkuHH4iXBVmCpIjWup10ItcHprUpL4VjlRHxgRWWzDKbOjb6Sra+vob0sry9A32rtOGzSHUH5k3NKasoAhI8S4pdeVAMibX2J7gdvnvSnh3w4Ac7CpbA+H1XV/MfyqVFhoKhLkYBdAWpGels1Iz1jaZ+41fBPYe2FxFvUJ49VjgJsvZS3+EOub/AH86m4t6aeIYw2ExAPWGT/QSPzFUtVzFib+4ptp76wyKXKwYbqQ32N/5UtxCDJK69Axt/hvdfyIpvTviTXMbHdok+uS8V/8A+ddtvVNXT2TYjz4hO6o4+hZT/qFaHLtWT+zOQjHADYxSA/IAH+IFaxLtXOafEWSr+1T0O+ElRRTTGcVhiZVkkVC22Y20BC3J2AzMq3PVgNyBXkDKbqhusBJ5LXmFHeJeLywNCIyoD82942kN0iaRAoVhuy263vpY1AcW4rjDzWVZIpOUwyAO3LAiikEg/UYmQtHoL7kfC1WE8cwUjxvmDOucocj3X8Iu36vlJi8wB3Ugi4NKnxRhQSDKAVJBuGFiuTPc20y8xL9gwvat6zufQa0dGLnAGZBxx8MvH4zEcd6h+HcSxmYKWziTEYmIFoSChSZmjJ1F4zh0e3rkF9attVjE+IolnD8kPJYxCRWBIUYxMKUuRcWaQMR6Wud6kG8SRgLcprLIh85sqxSGJnY5dAGyqb6BnAv1qG20K1Ytc2ldmcozz3cB4JWkDepeiiisRSqvcU4pi43nEcfMyR86K0bWcBGBiLA6yc0KbDUqbAfrUwwnGcSoyrlKrAkikpiCXMk0kdzJIAwOUIxulgTqcuosvEuJLCqswY5pEjAUXOaRgq7kAC5GpqKbxxhgub8TLyPeB5NSgCMbC97gSL6aMASVNt+zPe+kLtnDhhiN8er6kqI4HNRPEvEmK5c941ULhuaMyTIW/DzMwaMlVs/ksJbi2YFrinz4uf3LHEvIJFkxYjIUqyhWcQhNPNplsR3FOMR4gwshCyIzZZPMGUERuJWwyl9dbyBlFs3Umw1pSDxhA7BcsouyrcpYXeZ8Ot9bi8sZXv1ta5E775YA2zxBBPqj+Yx9W5NwnNMsRjJzNHkLm64UxjzZGDNJ72XHwkiMKfNscttTrH4bF4gonMaYRERc9vxQ6zHDzGZVI8yqJhBoul2I6kVKYbxtG0gFiYmWWQSWICxQqhLm/wAVyWPl1AAuNRT7hnieKeQRokubIHOZLBVbNa5J1+G2l9TbcGzi+tQZ2rOIAGPDPlgcPPHeEYHen3C2kMERmFpTGhkHZyozj/qvT1HAFJ0Vj2TSFSyVjWpASZHLHFPfTDxBS3NFHNFI3ovWt1mt36fL5qLozEvz6OeKQvRR1nt36fL5pejt5pbmj/Yr3n0hRejrPbv0+XzR0dvNLGajmikaKOs9t/T5fNJ0ZiW5orh3vXFFQWjWC12ik6k+7BwOHzSts7GmQu4t6S4tHmglHeKQfdTSsW9Rninj3usBdQryFgiKdbsT2GpsL6D0rsNWATYhH4iqlp76xIVM+IMFy48J3bDBj+9JI/8ABxUVNG1yWUrck2ykAX6C/SrJ4xLP7mLXb3OImw73/pXaE4hU0t7L0vjSe0Ln/Mg/nWqS7Vlvs2LR44qVPmiYaWNrFWubdPLb5kVqUu1c/p/7pV/ap6HfCSqL4rwNZXWUErKiOq6+Vs1iA+hIAZVN1s2h1sSDKVVOJcIxhmlaMtlZ5Mt53C5DhkRVCg+X8ZWby23vevLNHtmoSKgZAzO/ktV+WSMB4QZESI5Wi5qSG7guhiUKAhSCMOGQCMhtkuPMGyq9xfg2KRpC0kw5nNzWMe0/JzgXjP8A+PHbfrveorDcGx4KEu9xyRczkgBZ52kJS+ViYZIhtrlt0vXScDxuVAzuQGTMvvD3Yrh5Y5Hz3BKvM0bZNhkJsCSK26jnl94WloPKPj4e/nGPBP8AFeFIFu7zSKM5a5aIDNJiUxW5j6yqoA7G3WlW8JQMD55CGabN5l8yzS82WI2X4c46WYajNUTHwPH8tVMj6SxM34/mI92SNyrsj2y4gNLlIsd99KIfDeLRIkRiqqcTmCT5Dmkl5kclyhzArdCuhGe4IuSG9ogf+0JnlwPt+KP+KudFMeCYV48PEkhJkEaZyXZyXyjOc7Ek+a9Pq5qo0NeQDMHPjzUwSGMwKShQ4JCurizMtmQ5lPlIvYgG22lRg8G4MLlERA5ZjsJZRdCqIQfPr5Y41vvZFF9BU1RUtO1VqQuseQORSFoOajF8N4YHNy9c5c3dzdi/N8wLWYCTzgG4BJIAua5TwvhgbhDe6t+ll3SVp1Px62ldm+Z7aVK0U7pto/Md5lF0cFGQ+GcMpFohpzLDM5UCW3MQIWyhDb4LZRrYC5pTh/A4YDmjUghBHcySN5FJZV87HYsbdQNNgBT+imutddwLXPJB5lF0IpLFYVJFKOuZTa4OxsQwv3FwNOtK0VA1xaQRmlVNwPC2RIXWBlf3yQyfhrfk8zEPESCDsJI7EajbSxFKYiDETYGQOszSNJEwRlTNGBJG2UEAByoUsWtbMSBcAVasROqKzubKoLMewUXJ+wqFTxnhzkAEl3y2GS2rsqIN9bs6DS4UsM2Wt6na7TaDtGUpIcDOJyN6PD3QFEWgYSoyJsdzblXy/Cz8uLmcpcVNbK2W5YwmEkdixADU24BhsdFCqETRpGYEyZYriIi8pjyg5mDDubKzWF7WtPDeNpMpZVcALc3AuCGdChAJIcGJrjpp10phH43wxRXtIFYxDVNhMqPGx16iQafFodNDU3SbS69TbZ25icMuCSBnKiZOKY8SQqT5+XEJAFjKLK3M8suUEguWguVsFAYi4OnEJ4gkaFVlU5Hd15MK3lMuHvnylgxIOKa4IuCNBoTNL4nwzP8AA/NDctLxgOxEskBVCTpZ45NyBa5rtfGEBKBRI2cRlbJYEzcwRr5iLEmBwegI1IGtSbauAGtsw54ePx+sUQOKa+KzjM6rhxJkZGVimS12DLvbMrC6kNe3bqQ2iOPVAFEukWlxGRkGE8puQSZ/etLHTLuOtOMf46iUBogZQYo5LBSCedlaIXOi+Qsxv/wjdgKdzeL4Fcx2kZxJyrKl7yWuVvewsSBckAm9r2a0TBaqdFrOjgiDmMfE+YxS9knNRuD4hjI3VphM8QvmHLjvbkQNcBQCW55mUAdrAbXt1FFY1qtIrkG4GkYYZH1cVI0QulS9wdiCO2+m/Sqo/stwv6ryj5kG32AP3q1LIAf9/wC+lenFC4Fxc3sL6m29u9djoHS1nslkFOo6DJOR+CpV6TnvkBVj/wCm0BWxlmJvvm6fs5Tcf96ceJfBa4kRZHEfKXIFKZlKjYEgg6fOrDzqR/tGP9pN7fEN82S3/X5fnpvW4NYrGTIqew/BQ9HfwUL4U8GjBPI+cOXAUeW2UXubH10+1WGXakhjVNtV1YqPMNWW+ZR6jK1x/wAJ7V7LiABqQBcDU9SbAfMkgfWs7SmmrJaLNUptfLiIGB+CkpUXtcCQvKKKK83WiiiiihCKKKKEIooooQiiiihCKKKKEIooooQiiiihC5kjDAqwDAgggi4IOhBB3FQMng+PPGyMyLEFCDPMXWxJ0fm+YWsoDhgAtgLG1WCirNC1VbPOzdEppaDmmPDeGcpHBKl5HaSVkUxhnYBSwXMSvlVR8ROl73pmPB2EsByjYBAPxZbgRqqKAc97ZUQW65Re9qlMbieXGz5S2UFrC1yALm1yBtXmAxYlijkAsHRXt2zAG351ILTaGzVa4iTjBjH1J2z7MxgmI8MYa+bIc1yb8yW4JkaYspzeVuY7G418xGxtXo8M4YFSIyCnLC2kkAHJz8uwDW05sh9SxJvUpRTem2j8x3mU26OCiP8AwnhcuXlkLy0isJJACkX6O9m8zLsGPmA0vY0qfDuHz58hDcxZdJJAOYgsHyBstyLXNvNYZr2FSVFIbZaD6bvMoujgiiiiqqcq14j4XLJiYpI4g4SCdWvy7PnaEiEknMuZY5BmAsCwvcFhTHxBwrFzFwiOsZgQRqrRKV1/EiYh/KxKxm63UhAMwFw1j4zxMwiPKgcyTJELvkAz3818pva21V5faFdM4hB/u6zAc23xLhWKMclgQMau1/h6ZtOlsLrY5jHUabSGggE+M8fbwULru8rzFYXiGeQpzrZpig5sVv0mHMAsX2yjEb73819KRxHBMU8gZoWYiQG5aG+ReJriU2fpAL/lualIfGF3ymIC0ixv+Jrd8XJggYxl84DQl2vlsrDc0jgPGxkZAYVUO0IuJs1ufLPCthkF7NhiTtow61aDrc0GKLRdzy+Kb2eKSODxokhIV7LiJyxzQ/opMQxHluN4GGup0tYHUonhGNaGASiSRguDdgZY/LNFOj4kvdgGGRFK5b6h9idTA+OHYiTLeIwYnEFc8bSWhEJWJAnwuA7BlfXMTrYWqY4J4kbESlOWihY45CwnWS4kMqjJkBBF4urA67d21jbKDb5pshuJPrOGc5ncgXTvU7RRRXJKwiiiihCKKKKEIooooQiiiihCKKKKEIooooQiiiihCKKKKEJpxc/gS/8ALf8A0mq9jm/8rw5DFTbCC6sRu0am9t9CdDVqkjDCzAEdiLj7GuDhEtlyLlve2UWv3tarlC0CmBIydKsUqwZGGRBVTx/kHEkRmVVhSRQJG0dkcsQb3Fyov3pWPCIcSqEsUkwWdxzGs7KyhWOu4BO1vyqzHBx6+RNd/KNfnprsPtR7nH+wm1vhG21ttrVYFuAGR+gBPslS9KwiPqAP5EqP8Jzs+CgZmLMY1uSbk9NTUtXMcSqLKAo7AAD7Cuqz6rw97nDeSVVqODnlw3lFFFFRpi4lgVrZlDWNxcA2I6i/WkTwyH/7Ue2X4F2HTbb0oop4e4YApIXa4OMEEIoIJIIUCxb4iNNCeveuV4dELWjjFrEeRdLG4tp0JJ+tFFG0fxKISi4VAbhVBuTcKL3b4jfubC5615FhEX4UVdLaKBpvbTpc7UUUF7jvRCVooopiVFFFFCEUUUUIRRRRQhFFFFCEUUUUIRRRRQhFFFFCEUUUUIRRRRQhFFFFCEUUUUIRRRRQh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data:image/jpeg;base64,/9j/4AAQSkZJRgABAQAAAQABAAD/2wCEAAkGBxQTEhUUEhQWFhUXGRUYFxgXGB0aGBwaFxgYHBgcGRwaHCggGx4lGxcYITEiJSkrLi8uHB8zODMsNygtLisBCgoKDg0OGhAQGywkICQ0LDQsLy8tMCw0NywsLCwsLCwsNyw0LCwsLCwsLCwsLCwsLCwsLCwsLDQsLC8sLCwsLP/AABEIAMIBAwMBIgACEQEDEQH/xAAcAAABBQEBAQAAAAAAAAAAAAAEAAECBQYDBwj/xABHEAABAgQCBgcFBQYFAgcAAAABAhEAAxIhBDEFIkFRYXEGEzKBkaGxQlLB0eEjYnKS8AcUFYKi0hZTVbLCc/EkM0NFVIOj/8QAGwEAAgMBAQEAAAAAAAAAAAAAAAECAwQFBgf/xAA3EQABBAADBQUIAQIHAAAAAAABAAIDEQQSIRMxQVFhgZGh0fAFIjJScbHB4RQGQhUzU2JjkvH/2gAMAwEAAhEDEQA/ANlRCogimFTFu0WXKh6IVEEUwqYNojKh6IVEEUwqYNojKh6IVEEUwqYNojKh6IVEEUw9MG0RlQ1EKiCKYemDaIyoaiFRBFMKiDaIyoeiFRAOldMplOEipQzvqp/Ed/AeUUXRrTi8Ti1JXM1QhRQgaoJBD8SwexJ8oqOKaHBo3ros9kzugdORTQL13n6DzpauiF1cdMQnVNlHgksruLhvGKBUh0j7LGAXFNTHWJWSQHBYlnfcIt2i5+RXdEKiK3RkppgZOKAZR+1OoHGTDbf9Xi4mqCQVKLAQbVAjJNBcaIVEZTS3S8vTIA/Eb+tvWKRfSHEkv1p/XKMzsewdV3If6cxUjcxpv1Xo1EKiMLg+l89B+0AmJ4sD3EfWNjoXS8rEpeWbjtIPaHzHGLI8U1+5Y8Z7JxGF1eNOYRNEKiCaYamLdoudlQ9EKiOGndHKnSFoQooWQ6VAkXFxcbDlGf0PjVolhGIm4hC0EJZMsTHAy7MpSshmfG8IS60q3HK4A8Vp6IVEV02elIJViZwAzJkhvEyYB6GVqVPWVKVLKtSo8Tlus0RbPm9eSvMVC7V/RCogimFTE9ooZUPRDx3ph4NojKiKIVEEUQqIxbRX5UPRCogiiFRBtEZUDi56JSCuYpKEJzUosA5a5PEx1ABuMoxH7VtNzJKZclCRRMBMxRS/ZUKEg5AkhR32tF10J0vNxOB62YEpmJrS5FCCEpBQo7ksQ5FrHlDz8VPZe7mV7RD0RW/vcwJJM7DnVRSbmW4UlMwkj7xYB7VB8o5S9JzFJV9rhAp9UVKAzLVVMciMhnBmUMqt6IVEVuLxqq2RPwwAUagpYCmdNttxTN58GjhM0nMfVn4FnUzrOzIHW2bT6QZkZVc0QqIBlTMQtLy14ZV2JSVEMyDsJ1g67bQUneIs5MtVKa2KmFTZO124PCzoyrlRFR0gxpQEy0FlzHD7QkZkcbjzi/ojB/tCmqlT5EzZSod4UCfURVLLTdF0vY+GbNi2sd1PaASEXpfRiJeEUSLN5nbHlpnrlrStBKVJIII3iPQ8R0ukzMKqWsEkpYBtuyPOcYqMryMwyr2uHikEEgmHHjxC9i0TpUYvB9akKqIIUmX2gtOYT68jA+Hw4Ci8vGuUKepTg6rs73UHYceRij/ZNLM2RiZanoKkFxYuQXY79VMbVOgEBtecwILGYoizZg5i234BtzZNNV4HFwiKZzG7lDRmFIFZ60EgJomLqYJUpj+Ig3N9gu0YXpdp8zVqlyz9mksSPab4P8I9C09OMvDTpgzTLWRzpLeceKA2iieQkUF2/wCnsK0udM4btB+U65rRy6+Oc2WspKglRSHdQSSmwc3Zsr8oBTNfK7OS17DM8opEa78mLo0reXNgjDYtchaZ0ospOY2EbQd4MV0qUsGkoWFNUxSXbezZcYLlFxESC02FexzcQwsdqCvYtEY5OIkonIyWHbcclA8QQR3QZRGP/ZROJkTpZyRNtwCki3iCe+NxRG8SaL55ioNlM5g4FD0RW6XRJABmMFez71r+W/ZBWntIpw0hc1V2sBvUchGP0XIVNKcVPxeHQpYdMuYApgTq26xLcAx355TDrFrM6NrhTtyliJonmiYtfVoIqtmGdw/aAAuXUeG2NfgpKEoSJYFAGq2TRTzcSVW/f7G32WHSoeJCxEtFmcmVN/d0Bev9mFGlLE32hhS5HMRIyNc2wVB+Zj2sI0O7sV7RCoggIhURXtFblQ9EKCKIUG0RlUdIYsSgCQS5azbidvKA/wCND/LX5fOI9J1VCSkAiqalOz2gRv4x4D0j05Pn4uaRiJoSubNKGmKpCCtVAACmACQLCFHEC33kwQ6yCvoeTjlL7MlZ70j1MdMLi61qQUlJSHuUkeKSRHzDpLCsEHrjNUoqcKSQzNd1KL+UewfsjUpEgsmtRSFG4FlKtnuQE24Q3wgN93ek45RZKM/a1gVKkySGNc1Eog7yFqT3OH7hF10AwjYCS4BC0JLNamhKWL/h5Rw6azEz5SJWshYnSluUlkhJLq46pItvi56LinBYdNB1JUtKgkpUykpAUNUl7vFJZIGjQqbZ43Cg4FHJwcsBghIDMwSMndssnvzhjgZX+Wj8o+UD4nSoSpkoUoe0cgMm2EHOOP8AGVbZJGV3tf8AlhCCU65SjaN9BGHR0pyTKluczQHPMteGVo2Sc5Uvd2E5eENL0mggVBSTupJvza8S/iUv735FfKDZTfKVKwpy8OlPZSEvmwAyAAy4ADuidEcP4lL+/wDkU/g0L+JS/vfkV8oNlL8p7krC70RU9JtBJxcgyyaVDWQrcob+ByPODxpKX978ivlEFaYlD3vyKbxaEYpT/ae5WRzGJ4ew0RuXhOmtGTsMopnIUk7D7KvwqyMCaM0TPxUwIkS1LO0jsjipWSe+Pc9JabFLICmOboPk4aFo3TKUoUZuqlO1SaLbSSWDcYmMHIGZ67OK7snt574rIF/X8ftLon0eTgsOmUC6u1MV7yzn3AAAcBFxRFSOl2C/+TJHOYgf8oOwelpM4EyZiZgFjQQpudJtENnKP7SvPyShxL3FcdO4IzcNOljNctYHMpLebR4UgumPoP8AeBuPcI8i6baD/d8QZqR/4eap3GSFG6knddyPDZFb431ZC7nsLHxNe6EuGu5UGF03OkoollITUVXS5cgA52yA/RMcsT0jxC0KQoppUFAsliyne78fiXN474nRpYqSyk7xeARh+EMSECl2pMJG92YAKxkdIp7KSKAFkqUyBcqao95D95ZhaOeEkkgtsDnlHbBaEmKD0sN5tHSWhU1QwmFFS1n7RYySkZnkIiQXmla18WFjLtBzW2/ZFhSMNNmEWmTTTxCEgP8AmKh3Ru6ID0Rh5WHky5MsGmWkJFrneSN5Lk84L/ek8fB4syP+Urws+Ljlkc/MNVnf2gaHXicGtMsOtJCwN9LuBxYluMVHRXT5mYYUpkS1SglCqgorKgGBCEpDuxtVsMbHH6VRKQpZe2XE7A+yMWZCsQkzZcyUgqKlU9mt9ygDQCdpBJ22i6NpIyvsLM7EtBAbRPgFeYaVPxKR1hCZe1gwV3OfByN5OUF6cwckYcomqKJbpukOXBcHI7t3ygTR3SMoARixQWsoXsLB2s3EWi10jilmWeoKQvNNaTSe4XN2ygeJC6gNOiYEcfvOOp4+XRZTETZCACZuMSky0rZKxZMwgAlIVUGCHdmz2kiNF0dXLUhYlqWqmYoKMxqiWF3GYtnwMGYTSKFISpwokByi6XFlU7SApxHb97Rx8DECJCPhKltovmCnRDxH97Rv8oUQySfKUbeL5h3rO9LppQiWoXpmKIDGyuqmUOzlqqdkeWYfolhySZqpoalKOrr7IQxq+xzrvY5W4x7HpXSUuQkLmIIdQSKQk3LnaQ4tGHR0mwCLBWNDsBckZvbW25cBaOlRWKB7w0hovsKy2I6M4dK3kgs2cwYgqBKaS1KQG9rmWyEa39nJKFTa0lIpQA6VbCcmjjjemWjgGXMxiFpQgDKpigUqDnWcJCud9sbrDThQhpUzsppUQgkhgxVrZnjCIISnmeW5XCr6FLGrRMQUqUCDZwg1DiOPLwioGCMk14ecSdouDbZdwRwPnF4Z2+SsHeAlj/VCM3fKWDvAT/d6ww8hYnNza8VV4PpVKXaa6F2HWISe4qTtHjtyizTPCnEuYlTg60tJLbCSl95GUc1oQ18ORxShI9D6wAFYiWs9VLWEWYsL22gKuxtld9jQEjgph53P168UXNkEAVYikEkjKnkxVsf0eAsRi0oJSrFlwNwUnYc3Z238YNl6RlrH2kpSF++hIZ9tifV4nNw1SQtMpLKc10AncHSCb8Q9t0SaWlWhjXD3DaGw2m5IBCp47R7YcDdcG3MxM6bkFx1yRsFlbQOyQX9oRyRow5ilt4QkjvsTnziUrRRSUqAQWbJCWtwCeAyvaJ01Ry+rXPCkkhYxtSQRYhABAzBV2m4mIjCzA3/jvEI4+07kOciXsMospaAn/wBIAZvKAIfa6M/BzHWXQq6Ug7ykDPiN8IgKw0BZH28lXiSanGLHsWIRkkpKtrKKgCHNwCecUXSyQtOBxRVigv7Ga6GSkHUVlSS/LnF9O0th0LKFEJUCx1SGyN3FO0XgfS8zDTsNMQVhMuYhSCpDOAoEE0nI598L3UNcAQaPrsWO/Zt0flYaSmYpCVTVpqUpQBYKAZCc2SxDkZl9jCCP2eyF4CTj1YpAlJRN60hIqRQUuDL95LWDXs2YIgWR0HwyVJUnSWJ+wskhST1YJFmIYAuA20bGi80tNlKwWKRLm9coyVBuybBWY2OSbhuEJoWx8jHjLzrnzC5q/ano7/PUf/pmHyPwMW+iNOYXSUuYJRE2WGSsLQRncBlkHZsMecYY6KkKQJkrD/aAC5mrDZBRNTIdwXfjG06DysImZik4OWpMsGUFJJfXCVBTBbkgsC5NwQdsAo3oq5IGMYXNux16oHH9BJ0ok4KcACX6qY48Cc+/xip/hOk0qb93QTvCpfxUDHqCkjKk3swt4A28IzePkS0rUkYfEkhYWFJyKikJFDk1WDE55gliYodh2FbMP7exbBlJB+o/YVDL6J6RxDDETUyEbUp1l/lBA8zGw0B0flYRFEkBy1SiHWoj3rjjZmEddGYdCUVBM0VgEpmdocKVEpBvdjBigNo8m8i48ImyNrdyw4z2lPidHnTkNApMcrcm+D/8YTHJx4fB/wDjEVAbQfD5uIZQG0eXzcekWUufaoeneDmzcIsS7qSymDuQAQpr5sXyGUBdHj+8SENhsKqkBKqnqcAC46pTPnGrUkbQe8W83HpFFpTo/KUawhIvVSpAKX3h3A7iIgWi7IQHkbiexc5+hKgQcJhgWapCyCPCUSIq+jWOUJE1C5ap6JS0hIQnrFXJAYC5AIBfY7xLSMrrimVLlypRUWWsM+9n2Hglzfi8aXRejpciUEIBYXJIzO0nMekDGu4+vALbK4MjyneeHolUiZcuYpEpeFnMFUhSgohyVqJUoKcjaSVXJ2sI0kiQEJCEMEjIXIHgfUxNhmx8CfmPSGYHYT3E/wB3wiylhdJf/qdzvHlCiNQ/T/3woajarenCmkoqv9om2QOqthna7R4nPmTStRUvVKlKQgdlNanNN7BzHtfTZaRJlkodpqSU5OAFWfcco8p01ofGEEmWmXIlrUEIQpKmUuYxcvUtRURfJjYAGGzcu1gzTO38BZnSck9YpS1gLZDBTuUrSFJIG5i3hH0nhqhhkl3+ySRbLUGe+Pm/S2gp6EmfNSsAkAKVtBGq3DIeHCPozDoAwyWT/wCkNn3NhaFIqcbw7fwsfL0xjSGC1H+VHyh06XxuVauTI+Uc8TpSlnLdx+d4lM0oaQolgdt/gYqWgQx8lIaXxotWodyPlBWjNJYvrpaVrISpSQQUpZieA9I4q0slUtKkuCBSvNiRkRrOHBuPnaei9I9YoAEFlIzdu0OL7IFCWJgYSBwK1OL0QibMC1lQUwDBmLF931aBps1WEpCSWLsBkd7gm2ecGELa6ZZH4FfK8RMtRHZlKG4oUfNoe9cq+I3pYLScudcgyjqkLGS3D/qp4MmSli5uPfQPVLk+sUmk9HqWCUBIXuSFB+YNu+KzBz8Zh7qACHulQdBtcZlr7bQw3kpfyP8AUHaFp14kA3U/FKSfT9cIr9I6UlIUKioljrISQoAby4J3t5RLA6TROUKxLkneAblw1zqnbmNzRYz8MB2pYUw7SUPbk3o8SBA3gq1tEZoyT9D+FQfxCSTmtRdiQnWe/ImyXy4XjkvSmGIzWoPU1AcMlwr8ptt74u5slKhqgcFpQHHl+t0CjRpu0x+BlD0bPuiWYKJmd171Xr0lIBAFdOsHKQHKShICdtyoX2N4NiV4eaky19ZTMqll0sGekgLF87bTwi3kYQAmohbvZUsA3baBfLjnHfqpYbUAbJ0WHK1u6DOkJnb7Kxs39nejVBIKJrJBZ1TSADdgc24cSWzi30Lo/DYMLEnrBXSVVJWsGhNKbqD5Reskey3JNvBvhCZPu96U/Bm9YLHL7eSm7EZhRvv/AEgjpZDZq/IVDwMU2IxhUovWpifZLeGzkI0lKT7IPJLHvBENQj3QeaWV6ROOQMN0pQYlsRJDb7f0gdHYw0XJPBr+CoJTjBsccAGP5SWjqUI90clI9CB84TJHs+KXHiz+MVuNm1mkkDnE0lLmPkW7in1LGJsRtA7qfixiDJ9234ah6PDAJ2DwDjwI9ISrtc8diRJlqmLVSlIc2Y8LpLE8IymGnYnFqE0y1dQXpCSlLscySR+ZuW+NFpTRkrEI6uYFUuCQh0G2Thu+AlYSXLMuWmXOKbJBrmJAASTkktaltYJFxcwUr45Qxvu/F9h06qKtFEBXV4ZACu0etZ9l6AbttLtBegp61JUlRcoUUhTOSASASxBe0DYPq1qZWFmp+9NScxlrVHuMWyJSEhglh+D0IEQYHcfXgFCZ4JFevErpfeH5O3mFQr7x4X8yD5xDV3P/AC1D0eG1cmfufxBDxaqbXTW3+SoUczTu/pUIUCVobpYhSpSKZXWFMwGkBRySosWuA7DvjyYaI0o5qTiCmoqSnXKRr15EsdYvd7x670mwtaEmiZMKVhQTKNCrA3eobCYrJWEV/lYsE2J60EgCwclbvbue1jEA6l04pnMbQr12ryrSHRjSK6iqXiFhzqqKyN4LKUzfER7jKQpOGAYD7IOCdtF9ljFVhUmUpBTKxKiwUAVausA4IK2dNdxvBbKDUY2YtKgZEyWKV3UBmAbBlO3dCc696hNI5+prT1zKwGNUJkgK9pIB8SxELCrC8OUKzSFNv1bpizwWj5FArXMBUkVAAkPrO2pwT5h9sQVo6UkEpmLKgzDqyHDgHbuc+EQXR2jeYVZoabqrQoWV8Q3yjp0TnKTiEWLKUkd4UCPjFhTIT2cPNURkZi2H5UJB/qiGiZZE6WaTZaTlxgtQle3I7XgV6GHzS3Jy3pYwHiVTgp0tTtADqG8/fHK44wLL0/KUH+0SciDJW44FvT4w6NPS1Z1DJnlLDuAQ27MZs0TXKLHHmonEzjmuVQ7JWxbkTmhWxi3PZBKkYnauUR+E/owLLx6JixQVharP1StxLL9lVgeO7OOyFLl5FKRkAX6o/hU7yz9022B84jVKkgt+K1UTujM5SisTZYcvSAoAZ2bZmPCIYXE4vCAIBFOwKdSf5T8othLVUWUsnMoKilYH3dalaf0+yFPwaZyCkzFs6arqcMQWUlSnSbbYmDehVeUg2wkH6p9FaR61Z6xctC1ZXKSVW4UrcPY33RaYiUtAdYBHvJJtzDOO5+6M4OiaANVZORbIWAFr8POOqZpk6syculmpM1SbX7JCnGR8IRFbleyUkZZB2391dhRItSoc/oxhAnY3Ik/J4UvFScQSErCVkXAzPeCyrd8cp+jijNJUNhTWW5ipx5w2kHerzBpmBsdNfyFIzGYWSTkCbHlb5Q3XDPVD2cK2+EVuL0MmYQqolma5LMtCrEn7gHfAsvowhiDMUSQcxfIB887ZiJ01Zzl6+u1Xap28oIFnqYj6xCdikpSVKUikAk1HYNuT+RjN4vQLFSaVqGxQyuFi+8jrDcvl4pWhXqNExlBQszCorNg+ys78st7pqjY6+u1aUz9jpGVipxfK/GJCZuYNuLjwa3lFNL6OodysqvUUqfMpIve3a3R3wOiUyn1jdrFwkM+WtteCgn7vEn12qyvmw5pPwa/nDOT7p7yD6fKOJwg3d4Kv7vnDDDDgW4qf/d8oKaj3OZ7h5ruVHa3JXwLRV6RxcwGmyQ29/NoKmYazA33Kq/u+cCK0cVdoAeJHr8osjLGmzr2K6CSJjszrPYPNc8DjFghILjn9D6RapW+VJ/Cpj3hoCl6KSLhuaX/ujoMIXsoFt4Y+sErmuNgKOKljkfbBSKc8O8kHxAvCUTtA/m+YFoZzv7lB/N4TEcOQceD/AAitZbT33f1n5QogeaPD6woErQnSjHzZIl9WsioqcskuABa4sYzI6T4h7TSSwLhCWbaezyT3xbftDqKJKU3Utako90FgXVvSACW5RmMRoOYUsiY1rCYlQyTLLrZ3NSiGy1ODBBtAULc46XuFcSr2Yd0sjiXGhWgPrkVYo6R4lT/bDI2CEm4u7hD52EGL0pjSdSYCH3JBN2s6NljGExGgcUJqUhUxYISakpWEgqJZLNZQZ2AYA5xaSpGMwzKR1ixZ0lKiNbI7dUnNQLjaI1j2c4i2zNzcsun3tajCOXZbvvf4V8OkeKSopWpSTZxSkXKXtqEHud3yi36O4+fPWQucpgkqSyUPmlvZ4mKTSKjPwhnGWtC5YchaSlwkgLlqJazmx74P6Fl5qgDegljmxUlqhsLbbuzuYzgB0Tszae006t31HQhc+WMska5pOU3oTuI3j98VrAheRmq/Klj/AEw3UrGU1TbqU+VopldMMJkZp4jq1bP5Yb/GGFBYzVd8tTjnqxTlV1hXQkqNxNV+VPgbQ3VryM0/lSx8vKBDpmQ5HXpSoBLhVu0AQ78CDwhlabkZGegHmG2WffcWzgoJ5TyKMMqYMpqiPwpf0vEeoUX+1N3fUSx5hojg8WmYmqWutOTjMFgWO3IjjHcpe4V3/rOClEhCysC2qtaiPZFgEn7hAdPJ7bIafIUC6ipTZLSwmJHEAa44D8pgp9hPoxhqSMi/g8GUKJApDS55AcqdPvoAb+ZLOk8Rbe0QxGARNIUVKBaxSUszHI0tcKMd1yHNSVFKtpAz/ENvruIgUgpNz1ajtZ5Sid49knuPFUGo3qNkKatGhIFAFgBxYce6JYfT3VmlagWLMo3GW3ZmM94h0zSDSrVJsAeyfwKbyLHhA69EIUpSipbqIKg4uzMDbK2zeYMoKsZKWm2q5w65M8koWQvOzA5kXDMq4O+OU/DLT2nUPeSLd4Zx5xXzMMRdN/WO+F08UEJWoK2XICrZtviNkLTtI5P8wUeYXQA7FP4erfOGa+ZB7vkxguQZM8nq5muM2YEcwzHI744T8KtFlOob0hx3hvnEw4FVyYZwFt1C5qB2kniG+XpCD7FPzb5REC2qp/AiGPEkHu9YmsqcDcSOFm/XKEpJ2vzH6eOc+YEB1rATtKiketvSOP77LDnrQAAkuoppZTsxPIwJWimO9xxb5REcyOBZv1yMDqxkty8xIKWq1k2fJzsF9sIY6WQT1yFJGZqTZ95y9IdJWiFJPEcR/wBoRBO2od369ICl6RlGppwFJALlLOQCM9nLcd0TXjJYcqmpDFiQpNjex2jI24QJWiR+IjgR+vWGpI3jkzeDfCGTcOFVA8vUBjDfzEc2b09IaLU6j748BChmO/0/thQItUXTrECUrCKWUhJmrDmwDyztv+jGL6VaB+065IeTMCwSkOUmYxBYZipzyfdGx/aSpPUJC0hQNYa+0AOGu4z7oxWE6XqQAJ6XT1ZBKMypilLgWSqnOLcOyZ5bJhx7zL37iDwHVboTkdmq73jjpdEd5QOF0kZQVVLBqIWFCopqCaSqWtFwFDMFszsirM0qUQkKVVSkBIPZeqhCc7l7njnGvVpHBTFuVSr65qdN1LQpSSxZ6U0wNNx8lFpa0BVII6sVKJYux3ux8co3HHTA6YZ2bw71pL4Ls3/117/XcoYZKpOFUlZ15qjMWl3pSq5B8EnvEaT9m8w1kE+w4qzpUsFItkGyjIoKpinpUlI1gl/tFOfbHu8I23QaWUzVgsTQXOSTrJsOUZXwyMjkfMRneQSBuFaAdy5s84dIGjQclkNJUoSAJktJU6lOJlXaIzRLIs2T5sYF0frEjrkLFywE1+6qUAM9pjTJ0CmaAFLQQpNbnNBJyaoEjixHDbD4ToqmXUUzJR2OVMS3AAgb87PnHOK6rJWbDLXDctzg5A6uWWSdRGab9kZF47fuySOyhrewMxl3iOej1nq5dvYRt+6OEdi+YAfnn5RYAuWHaJITTlSBvCW8WPnEik5gjwz53hhMJ2ecRuMhbc/pDStScmxbk31vDaw2gjlf1vDO+zzhqyMx3v62/XCBK1I3u45t9YYksymblbvvDF8xnz9YQmHaGPP6QUla4Lw6gCE0qSc5ahqt907OWXKOUsnJJdrmWuyh+FT/ABI3EQXcZNye3da0c5iQuxFxldlDiCMu6Fl5KJHJKVPez3GYIZQ5h7jiO54BmaGClKVWdYpKg3ulwOF47zkqHbTWBktNlp5gC/8ALnuhJnKAftp2LR2v5gBfu8BDvmlmQs+WuUSpKUtnUlweZ298F4DpSoWmpqTvHa+Rjqmc4cMRsUC4ij0joNcxalCi7sHIAJSkBVkm4IPjnDyt4hTbLIw2wrXyhKn60taX2sGV/MCfNoGxOGWjtMRvAPmHfweMocAuSoLuFDJaSeD8shF9o7pQoMJwqHvDtd4yPlCLHD4dVpGIhl0lFHmh8dgitI6tQTroVk41VA2vnbKBEaDCSDWoKBqdgQ/2j8L9YrdsaNWZcqeKpZD+8ksf5gR6wHicJMRmmob0/EZ+DwB4UZMI9otuo6LPYjQoSKgpSmUVBIAd1TErN8y6kjOBJmjhUNWcDZi13BmF7b+sIzfKNFxDdxtCKztA+HpE1ktUP8OqUx60awWCUsAaKTkXuANu/iIMOh0kaq2NSlVNd1FRZ3cdtQ74sb7PVxDKVvDcX+MCVppaClIBOQAqOZYZkv6xPW3g931hqlc++/pEQd1jz+l4dJWn8RyCvgWhQzq3Dx+kKCkrU8dg5c5hMJ1XZiA4Ob+EZnHdC8KgpMqQV3Ki0wAg2vcgb9+TNdxslecJKniLHuZ8JI+hpahobWDT0WklycEXckviEEk3Y3sxzz3wSOjMpCRRhSDdwJ6QLne20Rslbxn+rQgp4ltpfmPeUy4HQj7+azGA0BKKiFSjLSAwV1qVE5Wycbc90XGC0dLkqK0EuQxdQNnBt4QareO/j9YkFRAknebVWRt3QteG9IMQszii4lpoFnYlYfW2H2QBz7htCY1ctSEgiykJa2skvU4Bu92Jy8o2eleiM2YpMxCSlYZwoVJLbQygQpgz7rRz0L0KXJVWoKW3YSwpQHcBySSxvs5RnXWjxEIhA6bl6HgVAy0AOWQh6Ukta2QtlHcE+6vnQrz1YN6JppSoGzIku+xgp4Im4vFFqJaSlQBCgrWAPBQF22ENEs5CpgwgfGHk7+iqVP7q/wAiv7YSSrahf5F/KD06RaozkYlIG0uB/wDmw+HGO0nSGEIBKwH2LUp++owbRW/wGfP4KpUDsSt/wL89WHCj7i/yK/tjTIwks5D8qj8DHRGFCS4K+9alD+omHnKf+HN+bw/aybEZJXyoX5asc5mISLKdPBSSD4EcI1s+cpKg4BQWH3gVFhwIcjlxjM9LsIZk1ITMXLISgujMh5ljwv5Qw4k0qMRghEzNmQn74ge0473+sOcZLPtDzgRWEm2H7wsEBnCUsS5L3FixA7o64PCrQ9U1S7ACoDY+7Mm1zuizVc8/VdP31HvP4xyXNlvUhYSo5kBwfxDbzseMFhew5/rKGPD6QUSoFAonpKrGhe8XQrm7A97HcY7DEgFlsk73dB79h5t3x3r2GGUO8bjDASS60ZFvhFBpuWQ3VAgsolg4s2Q8ee6LgSynsZe4rLuPs+Y5RKXPctcH3VZ928cnEMFK+azOFXOSSUzFoY6qwGJDB9ge5MavRfShgEzw+QrSPMp+XhEVMbHwMV+J0YM0HuPwMMtDt6sjnkiNsK1RwsmamtChf20n1+oiuxGHKdoUN6flGakzpklTpJQr157CI0mjelQLJnBj7ycu8ZjueKyxzd2q2ieCfSQZTz9flDVDYR4wjNG0jui9nYKXNTWhr5KQQx57DFZicCtFyKhvHxH/AHhtkBVM2CkZq3UdEHUNhHwhGaNrQ7bfSGqP/aLVitKsbFeYhQzjhCgStHsd58vlEFAi7njl45QhM2F/Aw/WDj4GKqWqwnY7z5fKIEEXc8cvHKGTMa1+Fj4RKscfAw6StOx3ny+UQIIu5bbl45Q1bb25G3CJdZz8DAlae/venyiBBG08bDytEawN7cjb6RPrBx8DAlat+jecy72l/wDOLIYZSLS1CnYlVwOCSLgc34RW9GM5rfc/5xz6V6RopQCQTrFixbIeb+EUkW5d7Cvy4cE+tVb9bMGcp/wKB/3UxRdJsXKUnqVoWhagKVAIJSCcyoKNINJEZ9Wkj76vzGM10n0lMVLUZZUbJ2G4BvcjdeKMRnaz3N/26q+KeN93pQJ+tcO1eg9ENIpTKEhKJilJrL6rKBWS4KlB2cCNF1kw5IA/Eq/gkF/GPDejOPmJQFKq7SiNjJIuz8XsIvpmmT7x8YMMJHN9/eOPPqozYmNgaRrYs9DrovVEYYkhS1VEZABkg72zJ5k8Gih6RP1w/wCmn/cuK/oDputa5JNyK0vwYK+HnFh0jV9uP+mn/cuNDRTqWTGSiTDZh61Vdnt9PlAmkpqpcpa0q7IJDtbyggq2j0MB6WmgyZlvZNiP1aL6XEaRmFrLHpRO2qT3pT8oYdJ5/vD8o/X674BkyUoBITUq+Yy2EncADYbyHGccJ2iFyiUzSAtHsp1nJakJIz2X2d0a3YLWmlethn9muFviA1049/JXUrpJOVYrHHVHyjp/iCcLFY8E3Gwi2X6LRljhVKUEnshircdwtc927jBxlXFLvszYbqUixJ8LbbqiA9nyFt5qKskxHsmOXJsQRzCuVacnkdoFi3ZD8x8oPlaSJlpM8rLqUxQh2ppu4S4OtZr5xmRNZTFgoWsbeW7dGt6MzfsLuNZXLZujCA7PlKj/AFBgsJDhWSRMAtw3aaUV2w2kpaqU1TFE2ClIIc86QO+IfxuWzvMOVurNTs7dln74siefgfOF1u9/OL6K8dmZy8f0qyZpeUoAHrCC9+qULjmkHyieEkypqapZUQ5G64zsRFgV8/AxETG+gMFFBc3gFHBpMovLUpO+9jzDMYv8LpkGy9U72cfSKOsfoGGf9MYofG7fvWvD4vJoNOnBaOdo1C9aznJSbelj3gxU4rRsxG9Q3pD+TPHHC4tcs6p7tnhFxhtLIWKV6pPGx79kQa9zVtcIMR8Qo8/X5VD3+nyhRqv3OWb0g8b/ADhRZt+ip/ws/N4KjX5iEFRAk8I4pmh2CklybA7U9oZ/rviwBYrRCoZKojfh4RBzdiCRYt4tzYg9/GCkrXUxFKthiIXdnD2PccvQ+ERmGzkgNtOyHSVrqYiC3LZ8oiCeEMX4QUlavOjigDNJLABH/OPNtO6dVOnLmAKpJ1bHsiyfK/fGoxSphkz5KVBJnIoru6bKGW2x4Rkv8IYr/UF/lP8AdFdEEmlt/kNMLWA1V3vVdM0ircfAwdhZ0hSBXMUhTId7sTMWFEBrskSyz5KJeJnonix/7hM8D/dD/wCFMX/qMzwP98OzyVQkaDqfAqvxnUpllSJ5UtnCWYXUA2eYSSe6KdWMMaj/AAtjP9Rm+B/vhJ6NYz/UZv8AV/fDDiOCi4scfirsKpNAaZOHxMqc9kKFX4TZf9JMeudISDOBBzloII4qX4x5+ejGM/1Gb/V/fGmwQWmXKQtQUZUpEqr3gh9ZtmeUKiXA0pGVohcwOu64IhKthzgXS4eSve1ucEEHhAelFqTKWXuA4PEZRasYOqqMLhVSmlE0TZoBU60pQJKkuULcOlZI4WaOCZKZxmYgoRKkpKSUAtYgWTvUwPnsseOjcR1uKSucpJJUCozLJLEC+4WA7tpysMfpRC5iErlgYdKiTSO2oOkzAzO9mAycZqy3uztdVa1qR9h15cl2QWltndeg8+nPmh5uh6+sVIU6AoJQldpq3Ceyk5lyzNufdAei0JM1phZLLrclLADWuGILsLkXIqOSRcaSkTVAYiQolKAQhIAC5coEhJNOdyQ+e5+1ACsd1tRoInK6sBaDSkIAKVA051BxzJbaYlHI5zDrY8R9fNRc0B4rQ/f6IZGh8KAT1q31n1hYhCFMNVgApRQ+bp3kiNFoCUES1IBKgJkwJJzKQdUnmGMZ3HYOZIVQUMoECpnQlgkjKxVSoEJyD7SC930bQRJLH213O1znFGIjbQe02ljsXNJAI5DuO7vVvll4Qgp4iCeDwiDGZca07bvCHCog5Gbc4cg8IEWnbdCq3xG/Dwhw/CGkpQ0RpOxuUOCeEVujDlYyVzVNMwjIkd8KIX4Qoq2B5q/+T0Rjxn1aOllawmekKJmVJ1VXXNSq4dwbJR+XIiLsE5P5fWK5WiTUSJjAkqoANLlYXdJWRmDkB2jG2BwbetKLXUucvQhA/wDMJIABcEhVIlABQquPsyWf2z38pGiUlRCJ7lJSVsxU4QlDqY9r7NwTkSrOO2E0P1SkLC3pBBFLC5USoa1jrXazAAANDzNEkoCOs1Uk06txU93quoO4U1iHvF211rP4KWfqoK0H99iU0ulLWpmC+sXfrHN80iJK0JftkBywbIEqISNbsioWbNIPCOU3QYY0qDkh3TYisKLsb5d8MnQl7zCQyQRSLgFBYsbjUa+Tm8Paf8ngln/3eCZWh16pRMCmVrO47KkubEvM1SCbZmwg7RGGWhJCyCSQzPklCUh326rmBV6FcuFt2vZcsoqLOVZa2xiWziJ0IADr5u+rZjsDKBpB2PkB3p7w5tF/gguBGp8FdKiIVsjhhpJQhKXBYAOzeQMdFA7/AC+sZCNVTa6PEMuXp9IiCd4fl9YV9/l9YErXSIkbRHO4225ZeeUSvv8AL6wJWpBUMqIFJ3jw+sIPv8vrAi1IK3wLpb/yZn4TBJH6b6xynOzG4dOzMAhxctlCJoWgHVYUo+nLLZw9WDBybjR2lE/Zy8QEqlsoSwRYVdtbJDnMXDXYBhn30zoomY8hCqVXIU1i5f2rjcOe+K/+ETrq6oktYFSbl7BRfLad+WQAjomWGVgs14EeRXREzY3aOH4Wq0Vg+prEmYpVSVLkoNyaTqVpSQGID5izM0Ngkypc1csKT1yusrWSBLaYgkZG7E5BuywytmsHgMSkEAKdQpWQU3fNxVltI9okDINCl6Lngg0Ed6Tnm+tfefesLJDRlMLHFxdJv+45+SuGPjAFDd60RuDmTJK5acQlRlJIIChUNYByw7RUksBmcgAkFztBqT1aqQyK103BZL6oLWdmytuMA4wYmYgS1pKhVWaimoqpoFSqnOq7s24NnFjoiQpEtlOC57TE7NxYchllBIQRel8a3cdVkxUrXNDWmx4o8iGiLEZeDel4cc/L6xUsKkDDNuhqTsPl9YQf9D6wITgwmhiDw8PrDMd7914EKT74ciI948PrDMdh8vrAhSEKG7/KFAhdzmO+HMKFEFamiKMhChQ0k8RVmIUKBJShoUKGhQRl4+sShQoElBWY5/AxKFCgQmMMjLvPrDQoElKIqzHfChQ0lKFChQIUZZsIlChQkKJzHfEoUKBCRiMvIQoUCFKIqzHfDQoaFOIzMjChQIUhChQoEKJ7XcfURKFCgQlChQoEL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5" name="Picture 7" descr="http://www.nanopolis.hu/pic/nan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3" y="160337"/>
            <a:ext cx="8770877" cy="650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0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5" y="332656"/>
            <a:ext cx="8064894" cy="60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12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83196" y="764704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A </a:t>
            </a:r>
            <a:r>
              <a:rPr lang="hu-HU" sz="2000" dirty="0" err="1" smtClean="0"/>
              <a:t>nanotechnologia</a:t>
            </a:r>
            <a:r>
              <a:rPr lang="hu-HU" sz="2000" dirty="0" smtClean="0"/>
              <a:t> </a:t>
            </a:r>
            <a:r>
              <a:rPr lang="hu-HU" sz="2000" dirty="0" err="1" smtClean="0"/>
              <a:t>a</a:t>
            </a:r>
            <a:r>
              <a:rPr lang="hu-HU" sz="2000" dirty="0" smtClean="0"/>
              <a:t> belátható jövőben jelentős szerephez juthat:</a:t>
            </a:r>
          </a:p>
          <a:p>
            <a:endParaRPr lang="hu-HU" sz="2000" dirty="0" smtClean="0"/>
          </a:p>
          <a:p>
            <a:r>
              <a:rPr lang="hu-HU" sz="1600" dirty="0" err="1" smtClean="0"/>
              <a:t>-a</a:t>
            </a:r>
            <a:r>
              <a:rPr lang="hu-HU" sz="1600" dirty="0" smtClean="0"/>
              <a:t> korábbinál jobb hatékonyságú integrált áramkörök előállítása szén </a:t>
            </a:r>
            <a:r>
              <a:rPr lang="hu-HU" sz="1600" dirty="0" err="1" smtClean="0"/>
              <a:t>nanocsövekből</a:t>
            </a:r>
            <a:r>
              <a:rPr lang="hu-HU" sz="1600" dirty="0" smtClean="0"/>
              <a:t>,</a:t>
            </a:r>
          </a:p>
          <a:p>
            <a:r>
              <a:rPr lang="hu-HU" sz="1600" dirty="0" err="1" smtClean="0"/>
              <a:t>-nanostrukturájú</a:t>
            </a:r>
            <a:r>
              <a:rPr lang="hu-HU" sz="1600" dirty="0" smtClean="0"/>
              <a:t> katalitikus anyagok előállítása, vegyi folyamatok nagyobb hatékonyságú irányítására, beleértve az autók kipufogó gázainak tisztítását,</a:t>
            </a:r>
          </a:p>
          <a:p>
            <a:r>
              <a:rPr lang="hu-HU" sz="1600" dirty="0" err="1" smtClean="0"/>
              <a:t>-könnyebb</a:t>
            </a:r>
            <a:r>
              <a:rPr lang="hu-HU" sz="1600" dirty="0" smtClean="0"/>
              <a:t> és nagyobb szilárdságú anyagok nagytömegű előállítása nagyobb hatékonyságú és fokozottabb biztonságú járművek előállítására,</a:t>
            </a:r>
          </a:p>
          <a:p>
            <a:r>
              <a:rPr lang="hu-HU" sz="1600" dirty="0" err="1" smtClean="0"/>
              <a:t>-olyan</a:t>
            </a:r>
            <a:r>
              <a:rPr lang="hu-HU" sz="1600" dirty="0" smtClean="0"/>
              <a:t> gyógyszerek előállítása, amelyek programozott lebontásúak, céljuk a rákos sejtek elpusztítása és egyéb célzott hatások elérése,</a:t>
            </a:r>
          </a:p>
          <a:p>
            <a:r>
              <a:rPr lang="hu-HU" sz="1600" dirty="0" err="1" smtClean="0"/>
              <a:t>-költséghatékony</a:t>
            </a:r>
            <a:r>
              <a:rPr lang="hu-HU" sz="1600" dirty="0" smtClean="0"/>
              <a:t> és megbízható szűrők előállítása a víz és a levegő tisztítására, beleértve a tengervíz </a:t>
            </a:r>
            <a:r>
              <a:rPr lang="hu-HU" sz="1600" dirty="0" err="1" smtClean="0"/>
              <a:t>sótalanítását</a:t>
            </a:r>
            <a:r>
              <a:rPr lang="hu-HU" sz="1600" dirty="0" smtClean="0"/>
              <a:t> is,</a:t>
            </a:r>
          </a:p>
          <a:p>
            <a:r>
              <a:rPr lang="hu-HU" sz="1600" dirty="0" err="1" smtClean="0"/>
              <a:t>-a</a:t>
            </a:r>
            <a:r>
              <a:rPr lang="hu-HU" sz="1600" dirty="0" smtClean="0"/>
              <a:t> napenergia hatékony hasznosítása,</a:t>
            </a:r>
          </a:p>
          <a:p>
            <a:r>
              <a:rPr lang="hu-HU" sz="1600" dirty="0" err="1" smtClean="0"/>
              <a:t>-tüzelőanyag-cellák</a:t>
            </a:r>
            <a:r>
              <a:rPr lang="hu-HU" sz="1600" dirty="0" smtClean="0"/>
              <a:t> előállítása, elsősorban járművekben alkalmazható kivitelben,</a:t>
            </a:r>
          </a:p>
          <a:p>
            <a:r>
              <a:rPr lang="hu-HU" sz="1600" dirty="0" err="1" smtClean="0"/>
              <a:t>-kompozit</a:t>
            </a:r>
            <a:r>
              <a:rPr lang="hu-HU" sz="1600" dirty="0" smtClean="0"/>
              <a:t> anyagok előállítása, speciális felhasználása, ahol a polimereket </a:t>
            </a:r>
            <a:r>
              <a:rPr lang="hu-HU" sz="1600" dirty="0" err="1" smtClean="0"/>
              <a:t>nanorészecskékkel</a:t>
            </a:r>
            <a:r>
              <a:rPr lang="hu-HU" sz="1600" dirty="0" smtClean="0"/>
              <a:t> erősítjük meg,</a:t>
            </a:r>
          </a:p>
          <a:p>
            <a:r>
              <a:rPr lang="hu-HU" sz="1600" dirty="0" err="1" smtClean="0"/>
              <a:t>-tervezett</a:t>
            </a:r>
            <a:r>
              <a:rPr lang="hu-HU" sz="1600" dirty="0" smtClean="0"/>
              <a:t> lebontású táp- és rovarölő anyagok,</a:t>
            </a:r>
          </a:p>
          <a:p>
            <a:r>
              <a:rPr lang="hu-HU" sz="1600" dirty="0" err="1" smtClean="0"/>
              <a:t>-új</a:t>
            </a:r>
            <a:r>
              <a:rPr lang="hu-HU" sz="1600" dirty="0" smtClean="0"/>
              <a:t> meghajtó egységek (elsősorban űrbeli) alkalmazása,</a:t>
            </a:r>
          </a:p>
          <a:p>
            <a:r>
              <a:rPr lang="hu-HU" sz="1600" dirty="0" err="1" smtClean="0"/>
              <a:t>-nanoméretű</a:t>
            </a:r>
            <a:r>
              <a:rPr lang="hu-HU" sz="1600" dirty="0" smtClean="0"/>
              <a:t> érzékelők előállítása,</a:t>
            </a:r>
          </a:p>
          <a:p>
            <a:r>
              <a:rPr lang="hu-HU" sz="1600" dirty="0" err="1" smtClean="0"/>
              <a:t>-nanobevonatok</a:t>
            </a:r>
            <a:r>
              <a:rPr lang="hu-HU" sz="1600" dirty="0" smtClean="0"/>
              <a:t>, öntapadó, hőelnyelő, </a:t>
            </a:r>
            <a:r>
              <a:rPr lang="hu-HU" sz="1600" dirty="0" err="1" smtClean="0"/>
              <a:t>hővisszaverő</a:t>
            </a:r>
            <a:r>
              <a:rPr lang="hu-HU" sz="1600" dirty="0" smtClean="0"/>
              <a:t> tulajdonságokkal.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7024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27584" y="836712"/>
            <a:ext cx="770485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/>
              <a:t>A társadalmi hatások közül a kockázatok: </a:t>
            </a:r>
          </a:p>
          <a:p>
            <a:r>
              <a:rPr lang="hu-HU" dirty="0" smtClean="0"/>
              <a:t>(a nanotechnológia az anyagok és részfolyamatok sokkal nagyobb halmazát kezeli, mint például a mikroelektronikai technológia)</a:t>
            </a:r>
          </a:p>
          <a:p>
            <a:endParaRPr lang="hu-HU" dirty="0"/>
          </a:p>
          <a:p>
            <a:r>
              <a:rPr lang="hu-HU" dirty="0" err="1" smtClean="0"/>
              <a:t>-a</a:t>
            </a:r>
            <a:r>
              <a:rPr lang="hu-HU" dirty="0" smtClean="0"/>
              <a:t> nanotechnológia által előállított termékek üzleti kockázatai,</a:t>
            </a:r>
          </a:p>
          <a:p>
            <a:r>
              <a:rPr lang="hu-HU" dirty="0" err="1" smtClean="0"/>
              <a:t>-a</a:t>
            </a:r>
            <a:r>
              <a:rPr lang="hu-HU" dirty="0" smtClean="0"/>
              <a:t> szellemi tulajdonvédelem kockázatai, amelyek szintén az anyagokkal és technológiákkal függenek össze,</a:t>
            </a:r>
          </a:p>
          <a:p>
            <a:r>
              <a:rPr lang="hu-HU" dirty="0" err="1" smtClean="0"/>
              <a:t>-politikai</a:t>
            </a:r>
            <a:r>
              <a:rPr lang="hu-HU" dirty="0" smtClean="0"/>
              <a:t> kockázat, amely elsősorban abból ered, hogy az egyes országok és régiók szerepe átértékelődik,</a:t>
            </a:r>
          </a:p>
          <a:p>
            <a:r>
              <a:rPr lang="hu-HU" dirty="0" err="1" smtClean="0"/>
              <a:t>-a</a:t>
            </a:r>
            <a:r>
              <a:rPr lang="hu-HU" dirty="0" smtClean="0"/>
              <a:t> miniatűrök, szenzorok megjelenése veszélyt jelenthet a magánéletre és kockázatot bizonyos információk nyilvánosságra kerülésével,</a:t>
            </a:r>
          </a:p>
          <a:p>
            <a:r>
              <a:rPr lang="hu-HU" dirty="0" err="1" smtClean="0"/>
              <a:t>-a</a:t>
            </a:r>
            <a:r>
              <a:rPr lang="hu-HU" dirty="0" smtClean="0"/>
              <a:t> </a:t>
            </a:r>
            <a:r>
              <a:rPr lang="hu-HU" dirty="0" err="1" smtClean="0"/>
              <a:t>nanorészecskék</a:t>
            </a:r>
            <a:r>
              <a:rPr lang="hu-HU" dirty="0" smtClean="0"/>
              <a:t> bekerülése a környezetbe eddig nem látott vegyi és biológiai kockázatot jelent,</a:t>
            </a:r>
          </a:p>
          <a:p>
            <a:r>
              <a:rPr lang="hu-HU" dirty="0" err="1" smtClean="0"/>
              <a:t>-a</a:t>
            </a:r>
            <a:r>
              <a:rPr lang="hu-HU" dirty="0" smtClean="0"/>
              <a:t> </a:t>
            </a:r>
            <a:r>
              <a:rPr lang="hu-HU" dirty="0" err="1" smtClean="0"/>
              <a:t>nanorészecskék</a:t>
            </a:r>
            <a:r>
              <a:rPr lang="hu-HU" dirty="0" smtClean="0"/>
              <a:t> hatása az őket előállító és felhasználó személyekre,</a:t>
            </a:r>
          </a:p>
          <a:p>
            <a:r>
              <a:rPr lang="hu-HU" dirty="0" err="1" smtClean="0"/>
              <a:t>-az</a:t>
            </a:r>
            <a:r>
              <a:rPr lang="hu-HU" dirty="0" smtClean="0"/>
              <a:t> emberi tulajdonságok javításának kockázata,</a:t>
            </a:r>
          </a:p>
          <a:p>
            <a:r>
              <a:rPr lang="hu-HU" dirty="0" err="1" smtClean="0"/>
              <a:t>-a</a:t>
            </a:r>
            <a:r>
              <a:rPr lang="hu-HU" dirty="0" smtClean="0"/>
              <a:t> </a:t>
            </a:r>
            <a:r>
              <a:rPr lang="hu-HU" dirty="0" err="1" smtClean="0"/>
              <a:t>nanogépek</a:t>
            </a:r>
            <a:r>
              <a:rPr lang="hu-HU" dirty="0" smtClean="0"/>
              <a:t> önreprodukciójának korlátozása.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40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356</Words>
  <Application>Microsoft Office PowerPoint</Application>
  <PresentationFormat>Diavetítés a képernyőre (4:3 oldalarány)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Nanoelektronika, nanotechnika, nanotechnológia (Bevezetés, összefoglalás)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Nanoelektronika, nanotechnika (Bevezetés, összefoglalás)</dc:title>
  <dc:creator>Mizsei János</dc:creator>
  <cp:lastModifiedBy>Mizsei János</cp:lastModifiedBy>
  <cp:revision>10</cp:revision>
  <dcterms:created xsi:type="dcterms:W3CDTF">2012-11-27T16:22:54Z</dcterms:created>
  <dcterms:modified xsi:type="dcterms:W3CDTF">2013-11-27T20:23:01Z</dcterms:modified>
</cp:coreProperties>
</file>