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9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B5A0C-4A7B-4750-B252-CEB5DDB188C8}" type="datetimeFigureOut">
              <a:rPr lang="hu-HU" smtClean="0"/>
              <a:t>2012.11.26.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86B16-CB30-4E99-8B22-0DB60E051C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0714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B5A0C-4A7B-4750-B252-CEB5DDB188C8}" type="datetimeFigureOut">
              <a:rPr lang="hu-HU" smtClean="0"/>
              <a:t>2012.11.26.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86B16-CB30-4E99-8B22-0DB60E051C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51733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B5A0C-4A7B-4750-B252-CEB5DDB188C8}" type="datetimeFigureOut">
              <a:rPr lang="hu-HU" smtClean="0"/>
              <a:t>2012.11.26.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86B16-CB30-4E99-8B22-0DB60E051C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9459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B5A0C-4A7B-4750-B252-CEB5DDB188C8}" type="datetimeFigureOut">
              <a:rPr lang="hu-HU" smtClean="0"/>
              <a:t>2012.11.26.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86B16-CB30-4E99-8B22-0DB60E051C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23584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B5A0C-4A7B-4750-B252-CEB5DDB188C8}" type="datetimeFigureOut">
              <a:rPr lang="hu-HU" smtClean="0"/>
              <a:t>2012.11.26.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86B16-CB30-4E99-8B22-0DB60E051C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4034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B5A0C-4A7B-4750-B252-CEB5DDB188C8}" type="datetimeFigureOut">
              <a:rPr lang="hu-HU" smtClean="0"/>
              <a:t>2012.11.26.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86B16-CB30-4E99-8B22-0DB60E051C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57047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B5A0C-4A7B-4750-B252-CEB5DDB188C8}" type="datetimeFigureOut">
              <a:rPr lang="hu-HU" smtClean="0"/>
              <a:t>2012.11.26.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86B16-CB30-4E99-8B22-0DB60E051C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69901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B5A0C-4A7B-4750-B252-CEB5DDB188C8}" type="datetimeFigureOut">
              <a:rPr lang="hu-HU" smtClean="0"/>
              <a:t>2012.11.26.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86B16-CB30-4E99-8B22-0DB60E051C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5048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B5A0C-4A7B-4750-B252-CEB5DDB188C8}" type="datetimeFigureOut">
              <a:rPr lang="hu-HU" smtClean="0"/>
              <a:t>2012.11.26.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86B16-CB30-4E99-8B22-0DB60E051C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0804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B5A0C-4A7B-4750-B252-CEB5DDB188C8}" type="datetimeFigureOut">
              <a:rPr lang="hu-HU" smtClean="0"/>
              <a:t>2012.11.26.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86B16-CB30-4E99-8B22-0DB60E051C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47473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B5A0C-4A7B-4750-B252-CEB5DDB188C8}" type="datetimeFigureOut">
              <a:rPr lang="hu-HU" smtClean="0"/>
              <a:t>2012.11.26.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86B16-CB30-4E99-8B22-0DB60E051C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28501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B5A0C-4A7B-4750-B252-CEB5DDB188C8}" type="datetimeFigureOut">
              <a:rPr lang="hu-HU" smtClean="0"/>
              <a:t>2012.11.26.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86B16-CB30-4E99-8B22-0DB60E051C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0373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 smtClean="0"/>
              <a:t>Vákuum-nanoelektronika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Mizsei </a:t>
            </a:r>
            <a:r>
              <a:rPr lang="hu-HU" dirty="0" smtClean="0"/>
              <a:t>János - </a:t>
            </a:r>
            <a:r>
              <a:rPr lang="hu-HU" smtClean="0"/>
              <a:t>Hantos Gusztáv</a:t>
            </a:r>
            <a:endParaRPr lang="hu-HU" dirty="0" smtClean="0"/>
          </a:p>
          <a:p>
            <a:r>
              <a:rPr lang="hu-HU" dirty="0" smtClean="0"/>
              <a:t>2012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78461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„Elektroncső”- </a:t>
            </a:r>
            <a:r>
              <a:rPr lang="hu-HU" dirty="0" err="1" smtClean="0"/>
              <a:t>nanoméretekben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340768"/>
            <a:ext cx="8229600" cy="4525963"/>
          </a:xfrm>
        </p:spPr>
        <p:txBody>
          <a:bodyPr>
            <a:normAutofit/>
          </a:bodyPr>
          <a:lstStyle/>
          <a:p>
            <a:r>
              <a:rPr lang="hu-HU" sz="2000" dirty="0"/>
              <a:t>e</a:t>
            </a:r>
            <a:r>
              <a:rPr lang="hu-HU" sz="2000" dirty="0" smtClean="0"/>
              <a:t>lektron sebessége vákuumban: </a:t>
            </a:r>
            <a:r>
              <a:rPr lang="en-US" sz="2000" dirty="0" smtClean="0"/>
              <a:t>3</a:t>
            </a:r>
            <a:r>
              <a:rPr lang="hu-HU" sz="2000" dirty="0" smtClean="0"/>
              <a:t>x</a:t>
            </a:r>
            <a:r>
              <a:rPr lang="en-US" sz="2000" dirty="0" smtClean="0"/>
              <a:t>10</a:t>
            </a:r>
            <a:r>
              <a:rPr lang="en-US" sz="2000" baseline="30000" dirty="0" smtClean="0"/>
              <a:t>10</a:t>
            </a:r>
            <a:r>
              <a:rPr lang="en-US" sz="2000" dirty="0" smtClean="0"/>
              <a:t> </a:t>
            </a:r>
            <a:r>
              <a:rPr lang="en-US" sz="2000" dirty="0"/>
              <a:t>cm/s, </a:t>
            </a:r>
            <a:endParaRPr lang="hu-HU" sz="2000" dirty="0" smtClean="0"/>
          </a:p>
          <a:p>
            <a:r>
              <a:rPr lang="hu-HU" sz="2000" dirty="0"/>
              <a:t>f</a:t>
            </a:r>
            <a:r>
              <a:rPr lang="hu-HU" sz="2000" dirty="0" smtClean="0"/>
              <a:t>élvezetőben: </a:t>
            </a:r>
            <a:r>
              <a:rPr lang="en-US" sz="2000" dirty="0" smtClean="0"/>
              <a:t>5</a:t>
            </a:r>
            <a:r>
              <a:rPr lang="hu-HU" sz="2000" dirty="0" smtClean="0"/>
              <a:t>x</a:t>
            </a:r>
            <a:r>
              <a:rPr lang="en-US" sz="2000" dirty="0" smtClean="0"/>
              <a:t>10</a:t>
            </a:r>
            <a:r>
              <a:rPr lang="en-US" sz="2000" baseline="30000" dirty="0" smtClean="0"/>
              <a:t>7</a:t>
            </a:r>
            <a:r>
              <a:rPr lang="en-US" sz="2000" dirty="0" smtClean="0"/>
              <a:t> cm/s</a:t>
            </a:r>
            <a:endParaRPr lang="hu-HU" sz="2000" dirty="0"/>
          </a:p>
          <a:p>
            <a:r>
              <a:rPr lang="hu-HU" sz="2000" dirty="0" smtClean="0"/>
              <a:t>hideg-emisszió</a:t>
            </a:r>
          </a:p>
          <a:p>
            <a:r>
              <a:rPr lang="hu-HU" sz="2000" dirty="0"/>
              <a:t>s</a:t>
            </a:r>
            <a:r>
              <a:rPr lang="hu-HU" sz="2000" dirty="0" smtClean="0"/>
              <a:t>zabad úthossz</a:t>
            </a:r>
          </a:p>
          <a:p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952333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„Elektroncső”- </a:t>
            </a:r>
            <a:r>
              <a:rPr lang="hu-HU" dirty="0" err="1" smtClean="0"/>
              <a:t>nanoméretekben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34076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000" dirty="0" smtClean="0"/>
              <a:t>Vertikális </a:t>
            </a:r>
            <a:r>
              <a:rPr lang="hu-HU" sz="2000" dirty="0" err="1" smtClean="0"/>
              <a:t>téremissziós</a:t>
            </a:r>
            <a:r>
              <a:rPr lang="hu-HU" sz="2000" dirty="0"/>
              <a:t> </a:t>
            </a:r>
            <a:r>
              <a:rPr lang="hu-HU" sz="2000" dirty="0" smtClean="0"/>
              <a:t>                                         laterális </a:t>
            </a:r>
            <a:r>
              <a:rPr lang="hu-HU" sz="2000" dirty="0" err="1" smtClean="0"/>
              <a:t>téremissziós</a:t>
            </a:r>
            <a:r>
              <a:rPr lang="hu-HU" sz="2000" dirty="0" smtClean="0"/>
              <a:t> tranzisztor</a:t>
            </a:r>
          </a:p>
          <a:p>
            <a:pPr marL="0" indent="0">
              <a:buNone/>
            </a:pPr>
            <a:r>
              <a:rPr lang="hu-HU" sz="2000" dirty="0" smtClean="0"/>
              <a:t>tranzisztor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2000" dirty="0" smtClean="0"/>
              <a:t>														</a:t>
            </a:r>
          </a:p>
          <a:p>
            <a:pPr marL="0" indent="0">
              <a:buNone/>
            </a:pPr>
            <a:r>
              <a:rPr lang="hu-HU" sz="2000" dirty="0" err="1" smtClean="0"/>
              <a:t>MOSFET-szerű</a:t>
            </a:r>
            <a:r>
              <a:rPr lang="hu-HU" sz="2000" dirty="0" smtClean="0"/>
              <a:t> </a:t>
            </a:r>
          </a:p>
          <a:p>
            <a:pPr marL="0" indent="0">
              <a:buNone/>
            </a:pPr>
            <a:r>
              <a:rPr lang="hu-HU" sz="2000" dirty="0" smtClean="0"/>
              <a:t>vákuum </a:t>
            </a:r>
          </a:p>
          <a:p>
            <a:pPr marL="0" indent="0">
              <a:buNone/>
            </a:pPr>
            <a:r>
              <a:rPr lang="hu-HU" sz="2000" dirty="0" smtClean="0"/>
              <a:t>eszközök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endParaRPr lang="hu-HU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844824"/>
            <a:ext cx="6120680" cy="4874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4667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smtClean="0"/>
              <a:t>Technológia</a:t>
            </a:r>
            <a:endParaRPr lang="hu-H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700808"/>
            <a:ext cx="4139543" cy="2383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9115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752" y="2060848"/>
            <a:ext cx="5933159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7303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40</Words>
  <Application>Microsoft Office PowerPoint</Application>
  <PresentationFormat>Diavetítés a képernyőre (4:3 oldalarány)</PresentationFormat>
  <Paragraphs>21</Paragraphs>
  <Slides>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6" baseType="lpstr">
      <vt:lpstr>Office-téma</vt:lpstr>
      <vt:lpstr>Vákuum-nanoelektronika</vt:lpstr>
      <vt:lpstr>„Elektroncső”- nanoméretekben</vt:lpstr>
      <vt:lpstr>„Elektroncső”- nanoméretekben</vt:lpstr>
      <vt:lpstr>Technológia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Vákuum-nanoelektronika</dc:title>
  <dc:creator>Mizsei János</dc:creator>
  <cp:lastModifiedBy>Mizsei János</cp:lastModifiedBy>
  <cp:revision>5</cp:revision>
  <dcterms:created xsi:type="dcterms:W3CDTF">2012-11-21T18:44:34Z</dcterms:created>
  <dcterms:modified xsi:type="dcterms:W3CDTF">2012-11-26T14:25:59Z</dcterms:modified>
</cp:coreProperties>
</file>