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497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856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763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44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126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1582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16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585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379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100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995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8C23A-7C4E-458C-84A3-47C0808CB482}" type="datetimeFigureOut">
              <a:rPr lang="hu-HU" smtClean="0"/>
              <a:t>2012.11.27.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B341A-4705-454B-8D44-C808B29322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737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2800" dirty="0" err="1" smtClean="0"/>
              <a:t>Nanoelektronika</a:t>
            </a:r>
            <a:r>
              <a:rPr lang="hu-HU" sz="2800" dirty="0" smtClean="0"/>
              <a:t>, </a:t>
            </a:r>
            <a:r>
              <a:rPr lang="hu-HU" sz="2800" dirty="0" err="1" smtClean="0"/>
              <a:t>nanotechnika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000" dirty="0" smtClean="0"/>
              <a:t>(Bevezetés, összefoglalás)</a:t>
            </a:r>
            <a:endParaRPr lang="hu-HU" sz="2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800" dirty="0" err="1" smtClean="0"/>
              <a:t>Mojzes</a:t>
            </a:r>
            <a:r>
              <a:rPr lang="hu-HU" sz="2800" dirty="0"/>
              <a:t> </a:t>
            </a:r>
            <a:r>
              <a:rPr lang="hu-HU" sz="2800" dirty="0" smtClean="0"/>
              <a:t>Imre – Mizsei János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779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082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08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83196" y="764704"/>
            <a:ext cx="77048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A </a:t>
            </a:r>
            <a:r>
              <a:rPr lang="hu-HU" sz="2000" dirty="0" err="1" smtClean="0"/>
              <a:t>nanotechnologia</a:t>
            </a:r>
            <a:r>
              <a:rPr lang="hu-HU" sz="2000" dirty="0" smtClean="0"/>
              <a:t> </a:t>
            </a:r>
            <a:r>
              <a:rPr lang="hu-HU" sz="2000" dirty="0" err="1" smtClean="0"/>
              <a:t>a</a:t>
            </a:r>
            <a:r>
              <a:rPr lang="hu-HU" sz="2000" dirty="0" smtClean="0"/>
              <a:t> belátható jövőben jelentős szerephez juthat:</a:t>
            </a:r>
          </a:p>
          <a:p>
            <a:endParaRPr lang="hu-HU" sz="2000" dirty="0" smtClean="0"/>
          </a:p>
          <a:p>
            <a:r>
              <a:rPr lang="hu-HU" sz="1600" dirty="0" err="1" smtClean="0"/>
              <a:t>-a</a:t>
            </a:r>
            <a:r>
              <a:rPr lang="hu-HU" sz="1600" dirty="0" smtClean="0"/>
              <a:t> korábbinál jobb hatékonyságú integrált áramkörök előállítása szén </a:t>
            </a:r>
            <a:r>
              <a:rPr lang="hu-HU" sz="1600" dirty="0" err="1" smtClean="0"/>
              <a:t>nanocsövekből</a:t>
            </a:r>
            <a:r>
              <a:rPr lang="hu-HU" sz="1600" dirty="0" smtClean="0"/>
              <a:t>,</a:t>
            </a:r>
          </a:p>
          <a:p>
            <a:r>
              <a:rPr lang="hu-HU" sz="1600" dirty="0" err="1" smtClean="0"/>
              <a:t>-nanostrukturájú</a:t>
            </a:r>
            <a:r>
              <a:rPr lang="hu-HU" sz="1600" dirty="0" smtClean="0"/>
              <a:t> katalitikus anyagok előállítása, vegyi folyamatok nagyobb hatékonyságú irányítására, beleértve az autók kipufogó gázainak tisztítását,</a:t>
            </a:r>
          </a:p>
          <a:p>
            <a:r>
              <a:rPr lang="hu-HU" sz="1600" dirty="0" err="1" smtClean="0"/>
              <a:t>-könnyebb</a:t>
            </a:r>
            <a:r>
              <a:rPr lang="hu-HU" sz="1600" dirty="0" smtClean="0"/>
              <a:t> és nagyobb szilárdságú anyagok nagytömegű előállítása nagyobb hatékonyságú és fokozottabb biztonságú járművek előállítására,</a:t>
            </a:r>
          </a:p>
          <a:p>
            <a:r>
              <a:rPr lang="hu-HU" sz="1600" dirty="0" err="1" smtClean="0"/>
              <a:t>-olyan</a:t>
            </a:r>
            <a:r>
              <a:rPr lang="hu-HU" sz="1600" dirty="0" smtClean="0"/>
              <a:t> gyógyszerek előállítása, amelyek programozott lebontásúak, céljuk a rákos sejtek elpusztítása és egyéb célzott hatások elérése,</a:t>
            </a:r>
          </a:p>
          <a:p>
            <a:r>
              <a:rPr lang="hu-HU" sz="1600" dirty="0" err="1" smtClean="0"/>
              <a:t>-költséghatékony</a:t>
            </a:r>
            <a:r>
              <a:rPr lang="hu-HU" sz="1600" dirty="0" smtClean="0"/>
              <a:t> és megbízható szűrők előállítása a víz és a levegő tisztítására, beleértve a tengervíz </a:t>
            </a:r>
            <a:r>
              <a:rPr lang="hu-HU" sz="1600" dirty="0" err="1" smtClean="0"/>
              <a:t>sótalanítását</a:t>
            </a:r>
            <a:r>
              <a:rPr lang="hu-HU" sz="1600" dirty="0" smtClean="0"/>
              <a:t> is,</a:t>
            </a:r>
          </a:p>
          <a:p>
            <a:r>
              <a:rPr lang="hu-HU" sz="1600" dirty="0" err="1" smtClean="0"/>
              <a:t>-a</a:t>
            </a:r>
            <a:r>
              <a:rPr lang="hu-HU" sz="1600" dirty="0" smtClean="0"/>
              <a:t> napenergia hatékony hasznosítása,</a:t>
            </a:r>
          </a:p>
          <a:p>
            <a:r>
              <a:rPr lang="hu-HU" sz="1600" dirty="0" err="1" smtClean="0"/>
              <a:t>-tüzelőanyag-cellák</a:t>
            </a:r>
            <a:r>
              <a:rPr lang="hu-HU" sz="1600" dirty="0" smtClean="0"/>
              <a:t> előállítása, elsősorban járművekben alkalmazható kivitelben,</a:t>
            </a:r>
          </a:p>
          <a:p>
            <a:r>
              <a:rPr lang="hu-HU" sz="1600" dirty="0" err="1" smtClean="0"/>
              <a:t>-kompozit</a:t>
            </a:r>
            <a:r>
              <a:rPr lang="hu-HU" sz="1600" dirty="0" smtClean="0"/>
              <a:t> anyagok előállítása, speciális felhasználása, ahol a polimereket </a:t>
            </a:r>
            <a:r>
              <a:rPr lang="hu-HU" sz="1600" dirty="0" err="1" smtClean="0"/>
              <a:t>nanorészecskékkel</a:t>
            </a:r>
            <a:r>
              <a:rPr lang="hu-HU" sz="1600" dirty="0" smtClean="0"/>
              <a:t> erősítjük meg,</a:t>
            </a:r>
          </a:p>
          <a:p>
            <a:r>
              <a:rPr lang="hu-HU" sz="1600" dirty="0" err="1" smtClean="0"/>
              <a:t>-tervezett</a:t>
            </a:r>
            <a:r>
              <a:rPr lang="hu-HU" sz="1600" dirty="0" smtClean="0"/>
              <a:t> lebontású táp- és rovarölő anyagok,</a:t>
            </a:r>
          </a:p>
          <a:p>
            <a:r>
              <a:rPr lang="hu-HU" sz="1600" dirty="0" err="1" smtClean="0"/>
              <a:t>-új</a:t>
            </a:r>
            <a:r>
              <a:rPr lang="hu-HU" sz="1600" dirty="0" smtClean="0"/>
              <a:t> meghajtó egységek (elsősorban űrbeli) alkalmazása,</a:t>
            </a:r>
          </a:p>
          <a:p>
            <a:r>
              <a:rPr lang="hu-HU" sz="1600" dirty="0" err="1" smtClean="0"/>
              <a:t>-nanoméretű</a:t>
            </a:r>
            <a:r>
              <a:rPr lang="hu-HU" sz="1600" dirty="0" smtClean="0"/>
              <a:t> érzékelők előállítása,</a:t>
            </a:r>
          </a:p>
          <a:p>
            <a:r>
              <a:rPr lang="hu-HU" sz="1600" dirty="0" err="1" smtClean="0"/>
              <a:t>-nanobevonatok</a:t>
            </a:r>
            <a:r>
              <a:rPr lang="hu-HU" sz="1600" dirty="0" smtClean="0"/>
              <a:t>, öntapadó, hőelnyelő, </a:t>
            </a:r>
            <a:r>
              <a:rPr lang="hu-HU" sz="1600" dirty="0" err="1" smtClean="0"/>
              <a:t>hővisszaverő</a:t>
            </a:r>
            <a:r>
              <a:rPr lang="hu-HU" sz="1600" dirty="0" smtClean="0"/>
              <a:t> tulajdonságokkal.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70241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082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27584" y="836712"/>
            <a:ext cx="770485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 smtClean="0"/>
              <a:t>A társadalmi hatások közül a kockázatok: </a:t>
            </a:r>
          </a:p>
          <a:p>
            <a:r>
              <a:rPr lang="hu-HU" dirty="0" smtClean="0"/>
              <a:t>(a nanotechnológia az anyagok és részfolyamatok sokkal nagyobb halmazát kezeli, mint például a mikroelektronikai technológia)</a:t>
            </a:r>
          </a:p>
          <a:p>
            <a:endParaRPr lang="hu-HU" dirty="0"/>
          </a:p>
          <a:p>
            <a:r>
              <a:rPr lang="hu-HU" dirty="0" err="1" smtClean="0"/>
              <a:t>-a</a:t>
            </a:r>
            <a:r>
              <a:rPr lang="hu-HU" dirty="0" smtClean="0"/>
              <a:t> nanotechnológia által előállított termékek üzleti kockázatai,</a:t>
            </a:r>
          </a:p>
          <a:p>
            <a:r>
              <a:rPr lang="hu-HU" dirty="0" err="1" smtClean="0"/>
              <a:t>-a</a:t>
            </a:r>
            <a:r>
              <a:rPr lang="hu-HU" dirty="0" smtClean="0"/>
              <a:t> szellemi tulajdonvédelem kockázatai, amelyek szintén az anyagokkal és technológiákkal függenek össze,</a:t>
            </a:r>
          </a:p>
          <a:p>
            <a:r>
              <a:rPr lang="hu-HU" dirty="0" err="1" smtClean="0"/>
              <a:t>-politikai</a:t>
            </a:r>
            <a:r>
              <a:rPr lang="hu-HU" dirty="0" smtClean="0"/>
              <a:t> kockázat, amely elsősorban abból ered, hogy az egyes országok és régiók szerepe átértékelődik,</a:t>
            </a:r>
          </a:p>
          <a:p>
            <a:r>
              <a:rPr lang="hu-HU" dirty="0" err="1" smtClean="0"/>
              <a:t>-a</a:t>
            </a:r>
            <a:r>
              <a:rPr lang="hu-HU" dirty="0" smtClean="0"/>
              <a:t> miniatűrök, szenzorok megjelenése veszélyt jelenthet a magánéletre és kockázatot bizonyos információk nyilvánosságra kerülésével,</a:t>
            </a:r>
          </a:p>
          <a:p>
            <a:r>
              <a:rPr lang="hu-HU" dirty="0" err="1" smtClean="0"/>
              <a:t>-a</a:t>
            </a:r>
            <a:r>
              <a:rPr lang="hu-HU" dirty="0" smtClean="0"/>
              <a:t> </a:t>
            </a:r>
            <a:r>
              <a:rPr lang="hu-HU" dirty="0" err="1" smtClean="0"/>
              <a:t>nanorészecskék</a:t>
            </a:r>
            <a:r>
              <a:rPr lang="hu-HU" dirty="0" smtClean="0"/>
              <a:t> bekerülése a környezetbe eddig nem látott vegyi és biológiai kockázatot jelent,</a:t>
            </a:r>
          </a:p>
          <a:p>
            <a:r>
              <a:rPr lang="hu-HU" dirty="0" err="1" smtClean="0"/>
              <a:t>-a</a:t>
            </a:r>
            <a:r>
              <a:rPr lang="hu-HU" dirty="0" smtClean="0"/>
              <a:t> </a:t>
            </a:r>
            <a:r>
              <a:rPr lang="hu-HU" dirty="0" err="1" smtClean="0"/>
              <a:t>nanorészecskék</a:t>
            </a:r>
            <a:r>
              <a:rPr lang="hu-HU" dirty="0" smtClean="0"/>
              <a:t> hatása az őket előállító és felhasználó személyekre,</a:t>
            </a:r>
          </a:p>
          <a:p>
            <a:r>
              <a:rPr lang="hu-HU" dirty="0" err="1" smtClean="0"/>
              <a:t>-az</a:t>
            </a:r>
            <a:r>
              <a:rPr lang="hu-HU" dirty="0" smtClean="0"/>
              <a:t> emberi tulajdonságok javításának kockázata,</a:t>
            </a:r>
          </a:p>
          <a:p>
            <a:r>
              <a:rPr lang="hu-HU" dirty="0" err="1" smtClean="0"/>
              <a:t>-a</a:t>
            </a:r>
            <a:r>
              <a:rPr lang="hu-HU" dirty="0" smtClean="0"/>
              <a:t> </a:t>
            </a:r>
            <a:r>
              <a:rPr lang="hu-HU" dirty="0" err="1" smtClean="0"/>
              <a:t>nanogépek</a:t>
            </a:r>
            <a:r>
              <a:rPr lang="hu-HU" dirty="0" smtClean="0"/>
              <a:t> önreprodukciójának korlátozása.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408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08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288</Words>
  <Application>Microsoft Office PowerPoint</Application>
  <PresentationFormat>Diavetítés a képernyőre (4:3 oldalarány)</PresentationFormat>
  <Paragraphs>27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Nanoelektronika, nanotechnika (Bevezetés, összefoglalás)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Nanoelektronika, nanotechnika (Bevezetés, összefoglalás)</dc:title>
  <dc:creator>Mizsei János</dc:creator>
  <cp:lastModifiedBy>Mizsei János</cp:lastModifiedBy>
  <cp:revision>2</cp:revision>
  <dcterms:created xsi:type="dcterms:W3CDTF">2012-11-27T16:22:54Z</dcterms:created>
  <dcterms:modified xsi:type="dcterms:W3CDTF">2012-11-27T17:06:37Z</dcterms:modified>
</cp:coreProperties>
</file>