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2">
  <p:sldMasterIdLst>
    <p:sldMasterId id="2147483648" r:id="rId4"/>
  </p:sldMasterIdLst>
  <p:notesMasterIdLst>
    <p:notesMasterId r:id="rId25"/>
  </p:notesMasterIdLst>
  <p:handoutMasterIdLst>
    <p:handoutMasterId r:id="rId26"/>
  </p:handoutMasterIdLst>
  <p:sldIdLst>
    <p:sldId id="265" r:id="rId5"/>
    <p:sldId id="431" r:id="rId6"/>
    <p:sldId id="438" r:id="rId7"/>
    <p:sldId id="425" r:id="rId8"/>
    <p:sldId id="432" r:id="rId9"/>
    <p:sldId id="394" r:id="rId10"/>
    <p:sldId id="398" r:id="rId11"/>
    <p:sldId id="424" r:id="rId12"/>
    <p:sldId id="436" r:id="rId13"/>
    <p:sldId id="433" r:id="rId14"/>
    <p:sldId id="435" r:id="rId15"/>
    <p:sldId id="437" r:id="rId16"/>
    <p:sldId id="399" r:id="rId17"/>
    <p:sldId id="403" r:id="rId18"/>
    <p:sldId id="434" r:id="rId19"/>
    <p:sldId id="395" r:id="rId20"/>
    <p:sldId id="401" r:id="rId21"/>
    <p:sldId id="427" r:id="rId22"/>
    <p:sldId id="429" r:id="rId23"/>
    <p:sldId id="428" r:id="rId24"/>
  </p:sldIdLst>
  <p:sldSz cx="9144000" cy="6858000" type="screen4x3"/>
  <p:notesSz cx="6858000" cy="9144000"/>
  <p:embeddedFontLst>
    <p:embeddedFont>
      <p:font typeface="Helvetica" panose="020B0604020202020204" pitchFamily="34" charset="0"/>
      <p:regular r:id="rId27"/>
      <p:bold r:id="rId28"/>
      <p:italic r:id="rId29"/>
      <p:boldItalic r:id="rId30"/>
    </p:embeddedFont>
    <p:embeddedFont>
      <p:font typeface="Neo Tech Semilab" panose="020B0604020202020204" charset="-18"/>
      <p:regular r:id="rId31"/>
    </p:embeddedFont>
    <p:embeddedFont>
      <p:font typeface="Neo Tech Semilab Bold Bold" panose="020B0604020202020204" charset="-18"/>
      <p:regular r:id="rId32"/>
      <p:bold r:id="rId33"/>
    </p:embeddedFont>
    <p:embeddedFont>
      <p:font typeface="Open Sans" panose="020B0606030504020204" pitchFamily="34" charset="0"/>
      <p:regular r:id="rId34"/>
      <p:bold r:id="rId35"/>
      <p:italic r:id="rId36"/>
      <p:boldItalic r:id="rId37"/>
    </p:embeddedFont>
    <p:embeddedFont>
      <p:font typeface="Trebuchet MS" panose="020B0603020202020204" pitchFamily="34" charset="0"/>
      <p:regular r:id="rId38"/>
      <p:bold r:id="rId39"/>
      <p:italic r:id="rId40"/>
      <p:boldItalic r:id="rId41"/>
    </p:embeddedFont>
    <p:embeddedFont>
      <p:font typeface="Tunga" panose="020B0502040204020203" pitchFamily="34" charset="0"/>
      <p:regular r:id="rId42"/>
      <p:bold r:id="rId43"/>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4DA2"/>
    <a:srgbClr val="2E6CB8"/>
    <a:srgbClr val="C7BEDC"/>
    <a:srgbClr val="BE8DA3"/>
    <a:srgbClr val="CC0000"/>
    <a:srgbClr val="FF9B9B"/>
    <a:srgbClr val="FF5050"/>
    <a:srgbClr val="FF7C80"/>
    <a:srgbClr val="FFCC00"/>
    <a:srgbClr val="2659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CD300A-2C38-858F-8B87-8CE88C98C28A}" v="4" dt="2024-10-09T07:44:49.178"/>
  </p1510:revLst>
</p1510:revInfo>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incs stílus, csak rács">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61575" autoAdjust="0"/>
  </p:normalViewPr>
  <p:slideViewPr>
    <p:cSldViewPr snapToObjects="1">
      <p:cViewPr varScale="1">
        <p:scale>
          <a:sx n="66" d="100"/>
          <a:sy n="66" d="100"/>
        </p:scale>
        <p:origin x="3030" y="72"/>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snapToObject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0571BD-6B88-48E1-BC8B-E5CB18CE2EED}"/>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128"/>
                <a:cs typeface="+mn-cs"/>
              </a:defRPr>
            </a:lvl1pPr>
          </a:lstStyle>
          <a:p>
            <a:pPr>
              <a:defRPr/>
            </a:pPr>
            <a:r>
              <a:rPr lang="en-US"/>
              <a:t>bla</a:t>
            </a:r>
          </a:p>
        </p:txBody>
      </p:sp>
      <p:sp>
        <p:nvSpPr>
          <p:cNvPr id="3" name="Date Placeholder 2">
            <a:extLst>
              <a:ext uri="{FF2B5EF4-FFF2-40B4-BE49-F238E27FC236}">
                <a16:creationId xmlns:a16="http://schemas.microsoft.com/office/drawing/2014/main" id="{5878A660-6C44-4841-8296-5C0E20416AE6}"/>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cs typeface="+mn-cs"/>
              </a:defRPr>
            </a:lvl1pPr>
          </a:lstStyle>
          <a:p>
            <a:pPr>
              <a:defRPr/>
            </a:pPr>
            <a:fld id="{9B8D0651-BD69-4F8E-830F-817BDA403B81}" type="datetime1">
              <a:rPr lang="en-US"/>
              <a:pPr>
                <a:defRPr/>
              </a:pPr>
              <a:t>10/9/2024</a:t>
            </a:fld>
            <a:endParaRPr lang="en-US"/>
          </a:p>
        </p:txBody>
      </p:sp>
      <p:sp>
        <p:nvSpPr>
          <p:cNvPr id="4" name="Footer Placeholder 3">
            <a:extLst>
              <a:ext uri="{FF2B5EF4-FFF2-40B4-BE49-F238E27FC236}">
                <a16:creationId xmlns:a16="http://schemas.microsoft.com/office/drawing/2014/main" id="{9C4818FC-D10B-4CC8-9F58-D1C419D4BD1E}"/>
              </a:ext>
            </a:extLst>
          </p:cNvPr>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128"/>
                <a:cs typeface="+mn-cs"/>
              </a:defRPr>
            </a:lvl1pPr>
          </a:lstStyle>
          <a:p>
            <a:pPr>
              <a:defRPr/>
            </a:pPr>
            <a:r>
              <a:rPr lang="en-US"/>
              <a:t>bla</a:t>
            </a:r>
          </a:p>
        </p:txBody>
      </p:sp>
      <p:sp>
        <p:nvSpPr>
          <p:cNvPr id="5" name="Slide Number Placeholder 4">
            <a:extLst>
              <a:ext uri="{FF2B5EF4-FFF2-40B4-BE49-F238E27FC236}">
                <a16:creationId xmlns:a16="http://schemas.microsoft.com/office/drawing/2014/main" id="{23D4E840-624C-47A4-B0A0-7F01C411977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ea typeface="ＭＳ Ｐゴシック" panose="020B0600070205080204" pitchFamily="34" charset="-128"/>
                <a:cs typeface="+mn-cs"/>
              </a:defRPr>
            </a:lvl1pPr>
          </a:lstStyle>
          <a:p>
            <a:pPr>
              <a:defRPr/>
            </a:pPr>
            <a:fld id="{CB8B52B5-8EE1-4B43-BABD-474F8492C5C4}" type="slidenum">
              <a:rPr lang="en-US" altLang="hu-HU"/>
              <a:pPr>
                <a:defRPr/>
              </a:pPr>
              <a:t>‹#›</a:t>
            </a:fld>
            <a:endParaRPr lang="en-US" altLang="hu-HU"/>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2D8C9C-2C0E-4511-8647-26F6E6A677A2}"/>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128"/>
                <a:cs typeface="+mn-cs"/>
              </a:defRPr>
            </a:lvl1pPr>
          </a:lstStyle>
          <a:p>
            <a:pPr>
              <a:defRPr/>
            </a:pPr>
            <a:r>
              <a:rPr lang="en-US"/>
              <a:t>bla</a:t>
            </a:r>
          </a:p>
        </p:txBody>
      </p:sp>
      <p:sp>
        <p:nvSpPr>
          <p:cNvPr id="3" name="Date Placeholder 2">
            <a:extLst>
              <a:ext uri="{FF2B5EF4-FFF2-40B4-BE49-F238E27FC236}">
                <a16:creationId xmlns:a16="http://schemas.microsoft.com/office/drawing/2014/main" id="{0F7E401D-73D7-4303-8C5C-59DA0C7C930F}"/>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cs typeface="+mn-cs"/>
              </a:defRPr>
            </a:lvl1pPr>
          </a:lstStyle>
          <a:p>
            <a:pPr>
              <a:defRPr/>
            </a:pPr>
            <a:fld id="{68D8E31F-827F-432A-9AA6-3066F4FBFC27}" type="datetime1">
              <a:rPr lang="en-US"/>
              <a:pPr>
                <a:defRPr/>
              </a:pPr>
              <a:t>10/9/2024</a:t>
            </a:fld>
            <a:endParaRPr lang="en-US"/>
          </a:p>
        </p:txBody>
      </p:sp>
      <p:sp>
        <p:nvSpPr>
          <p:cNvPr id="4" name="Slide Image Placeholder 3">
            <a:extLst>
              <a:ext uri="{FF2B5EF4-FFF2-40B4-BE49-F238E27FC236}">
                <a16:creationId xmlns:a16="http://schemas.microsoft.com/office/drawing/2014/main" id="{C9A74F64-D54A-4294-BCA0-2287A7A67990}"/>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hu-HU" noProof="0"/>
          </a:p>
        </p:txBody>
      </p:sp>
      <p:sp>
        <p:nvSpPr>
          <p:cNvPr id="5" name="Notes Placeholder 4">
            <a:extLst>
              <a:ext uri="{FF2B5EF4-FFF2-40B4-BE49-F238E27FC236}">
                <a16:creationId xmlns:a16="http://schemas.microsoft.com/office/drawing/2014/main" id="{E897E425-21EB-4EBF-9FB7-37E24CE38D11}"/>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hu-HU" noProof="0"/>
              <a:t>Click to edit Master text styles</a:t>
            </a:r>
          </a:p>
          <a:p>
            <a:pPr lvl="1"/>
            <a:r>
              <a:rPr lang="hu-HU" noProof="0"/>
              <a:t>Second level</a:t>
            </a:r>
          </a:p>
          <a:p>
            <a:pPr lvl="2"/>
            <a:r>
              <a:rPr lang="hu-HU" noProof="0"/>
              <a:t>Third level</a:t>
            </a:r>
          </a:p>
          <a:p>
            <a:pPr lvl="3"/>
            <a:r>
              <a:rPr lang="hu-HU" noProof="0"/>
              <a:t>Fourth level</a:t>
            </a:r>
          </a:p>
          <a:p>
            <a:pPr lvl="4"/>
            <a:r>
              <a:rPr lang="hu-HU" noProof="0"/>
              <a:t>Fifth level</a:t>
            </a:r>
            <a:endParaRPr lang="en-US" noProof="0"/>
          </a:p>
        </p:txBody>
      </p:sp>
      <p:sp>
        <p:nvSpPr>
          <p:cNvPr id="6" name="Footer Placeholder 5">
            <a:extLst>
              <a:ext uri="{FF2B5EF4-FFF2-40B4-BE49-F238E27FC236}">
                <a16:creationId xmlns:a16="http://schemas.microsoft.com/office/drawing/2014/main" id="{099CAA50-D8E3-4258-986A-C4C261AD214E}"/>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128"/>
                <a:cs typeface="+mn-cs"/>
              </a:defRPr>
            </a:lvl1pPr>
          </a:lstStyle>
          <a:p>
            <a:pPr>
              <a:defRPr/>
            </a:pPr>
            <a:r>
              <a:rPr lang="en-US"/>
              <a:t>bla</a:t>
            </a:r>
          </a:p>
        </p:txBody>
      </p:sp>
      <p:sp>
        <p:nvSpPr>
          <p:cNvPr id="7" name="Slide Number Placeholder 6">
            <a:extLst>
              <a:ext uri="{FF2B5EF4-FFF2-40B4-BE49-F238E27FC236}">
                <a16:creationId xmlns:a16="http://schemas.microsoft.com/office/drawing/2014/main" id="{2CD7B350-7834-4473-ABF3-B7D05DC239A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ea typeface="ＭＳ Ｐゴシック" panose="020B0600070205080204" pitchFamily="34" charset="-128"/>
                <a:cs typeface="+mn-cs"/>
              </a:defRPr>
            </a:lvl1pPr>
          </a:lstStyle>
          <a:p>
            <a:pPr>
              <a:defRPr/>
            </a:pPr>
            <a:fld id="{A2617002-4685-4792-9289-4B98FC8988AE}" type="slidenum">
              <a:rPr lang="en-US" altLang="hu-HU"/>
              <a:pPr>
                <a:defRPr/>
              </a:pPr>
              <a:t>‹#›</a:t>
            </a:fld>
            <a:endParaRPr lang="en-US" altLang="hu-HU"/>
          </a:p>
        </p:txBody>
      </p:sp>
    </p:spTree>
  </p:cSld>
  <p:clrMap bg1="lt1" tx1="dk1" bg2="lt2" tx2="dk2" accent1="accent1" accent2="accent2" accent3="accent3" accent4="accent4" accent5="accent5" accent6="accent6" hlink="hlink" folHlink="folHlink"/>
  <p:hf dt="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anose="020B0600070205080204" pitchFamily="34"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anose="020B0600070205080204" pitchFamily="34" charset="-128"/>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anose="020B0600070205080204" pitchFamily="34" charset="-128"/>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anose="020B0600070205080204" pitchFamily="34" charset="-128"/>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anose="020B0600070205080204"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dirty="0">
              <a:sym typeface="Wingdings" panose="05000000000000000000" pitchFamily="2" charset="2"/>
            </a:endParaRPr>
          </a:p>
        </p:txBody>
      </p:sp>
      <p:sp>
        <p:nvSpPr>
          <p:cNvPr id="4" name="Header Placeholder 3"/>
          <p:cNvSpPr>
            <a:spLocks noGrp="1"/>
          </p:cNvSpPr>
          <p:nvPr>
            <p:ph type="hdr" sz="quarter" idx="10"/>
          </p:nvPr>
        </p:nvSpPr>
        <p:spPr/>
        <p:txBody>
          <a:bodyPr/>
          <a:lstStyle/>
          <a:p>
            <a:pPr>
              <a:defRPr/>
            </a:pPr>
            <a:r>
              <a:rPr lang="en-US"/>
              <a:t>bla</a:t>
            </a:r>
          </a:p>
        </p:txBody>
      </p:sp>
      <p:sp>
        <p:nvSpPr>
          <p:cNvPr id="5" name="Footer Placeholder 4"/>
          <p:cNvSpPr>
            <a:spLocks noGrp="1"/>
          </p:cNvSpPr>
          <p:nvPr>
            <p:ph type="ftr" sz="quarter" idx="11"/>
          </p:nvPr>
        </p:nvSpPr>
        <p:spPr/>
        <p:txBody>
          <a:bodyPr/>
          <a:lstStyle/>
          <a:p>
            <a:pPr>
              <a:defRPr/>
            </a:pPr>
            <a:r>
              <a:rPr lang="en-US"/>
              <a:t>bla</a:t>
            </a:r>
          </a:p>
        </p:txBody>
      </p:sp>
      <p:sp>
        <p:nvSpPr>
          <p:cNvPr id="6" name="Slide Number Placeholder 5"/>
          <p:cNvSpPr>
            <a:spLocks noGrp="1"/>
          </p:cNvSpPr>
          <p:nvPr>
            <p:ph type="sldNum" sz="quarter" idx="12"/>
          </p:nvPr>
        </p:nvSpPr>
        <p:spPr/>
        <p:txBody>
          <a:bodyPr/>
          <a:lstStyle/>
          <a:p>
            <a:pPr>
              <a:defRPr/>
            </a:pPr>
            <a:fld id="{A2617002-4685-4792-9289-4B98FC8988AE}" type="slidenum">
              <a:rPr lang="en-US" altLang="hu-HU" smtClean="0"/>
              <a:pPr>
                <a:defRPr/>
              </a:pPr>
              <a:t>1</a:t>
            </a:fld>
            <a:endParaRPr lang="en-US" altLang="hu-HU"/>
          </a:p>
        </p:txBody>
      </p:sp>
    </p:spTree>
    <p:extLst>
      <p:ext uri="{BB962C8B-B14F-4D97-AF65-F5344CB8AC3E}">
        <p14:creationId xmlns:p14="http://schemas.microsoft.com/office/powerpoint/2010/main" val="1026656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10</a:t>
            </a:fld>
            <a:endParaRPr lang="en-US" altLang="hu-HU"/>
          </a:p>
        </p:txBody>
      </p:sp>
    </p:spTree>
    <p:extLst>
      <p:ext uri="{BB962C8B-B14F-4D97-AF65-F5344CB8AC3E}">
        <p14:creationId xmlns:p14="http://schemas.microsoft.com/office/powerpoint/2010/main" val="3753703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11</a:t>
            </a:fld>
            <a:endParaRPr lang="en-US" altLang="hu-HU"/>
          </a:p>
        </p:txBody>
      </p:sp>
    </p:spTree>
    <p:extLst>
      <p:ext uri="{BB962C8B-B14F-4D97-AF65-F5344CB8AC3E}">
        <p14:creationId xmlns:p14="http://schemas.microsoft.com/office/powerpoint/2010/main" val="4151892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fontScale="925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12</a:t>
            </a:fld>
            <a:endParaRPr lang="en-US" altLang="hu-HU"/>
          </a:p>
        </p:txBody>
      </p:sp>
    </p:spTree>
    <p:extLst>
      <p:ext uri="{BB962C8B-B14F-4D97-AF65-F5344CB8AC3E}">
        <p14:creationId xmlns:p14="http://schemas.microsoft.com/office/powerpoint/2010/main" val="1442636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fontScale="92500" lnSpcReduction="1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13</a:t>
            </a:fld>
            <a:endParaRPr lang="en-US" altLang="hu-HU"/>
          </a:p>
        </p:txBody>
      </p:sp>
    </p:spTree>
    <p:extLst>
      <p:ext uri="{BB962C8B-B14F-4D97-AF65-F5344CB8AC3E}">
        <p14:creationId xmlns:p14="http://schemas.microsoft.com/office/powerpoint/2010/main" val="3234390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fontScale="775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14</a:t>
            </a:fld>
            <a:endParaRPr lang="en-US" altLang="hu-HU"/>
          </a:p>
        </p:txBody>
      </p:sp>
    </p:spTree>
    <p:extLst>
      <p:ext uri="{BB962C8B-B14F-4D97-AF65-F5344CB8AC3E}">
        <p14:creationId xmlns:p14="http://schemas.microsoft.com/office/powerpoint/2010/main" val="1737893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fontScale="850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15</a:t>
            </a:fld>
            <a:endParaRPr lang="en-US" altLang="hu-HU"/>
          </a:p>
        </p:txBody>
      </p:sp>
    </p:spTree>
    <p:extLst>
      <p:ext uri="{BB962C8B-B14F-4D97-AF65-F5344CB8AC3E}">
        <p14:creationId xmlns:p14="http://schemas.microsoft.com/office/powerpoint/2010/main" val="2216962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fontScale="92500"/>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16</a:t>
            </a:fld>
            <a:endParaRPr lang="en-US" altLang="hu-HU"/>
          </a:p>
        </p:txBody>
      </p:sp>
    </p:spTree>
    <p:extLst>
      <p:ext uri="{BB962C8B-B14F-4D97-AF65-F5344CB8AC3E}">
        <p14:creationId xmlns:p14="http://schemas.microsoft.com/office/powerpoint/2010/main" val="2640856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17</a:t>
            </a:fld>
            <a:endParaRPr lang="en-US" altLang="hu-HU"/>
          </a:p>
        </p:txBody>
      </p:sp>
    </p:spTree>
    <p:extLst>
      <p:ext uri="{BB962C8B-B14F-4D97-AF65-F5344CB8AC3E}">
        <p14:creationId xmlns:p14="http://schemas.microsoft.com/office/powerpoint/2010/main" val="3277402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18</a:t>
            </a:fld>
            <a:endParaRPr lang="en-US" altLang="hu-HU"/>
          </a:p>
        </p:txBody>
      </p:sp>
    </p:spTree>
    <p:extLst>
      <p:ext uri="{BB962C8B-B14F-4D97-AF65-F5344CB8AC3E}">
        <p14:creationId xmlns:p14="http://schemas.microsoft.com/office/powerpoint/2010/main" val="1853780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19</a:t>
            </a:fld>
            <a:endParaRPr lang="en-US" altLang="hu-HU"/>
          </a:p>
        </p:txBody>
      </p:sp>
    </p:spTree>
    <p:extLst>
      <p:ext uri="{BB962C8B-B14F-4D97-AF65-F5344CB8AC3E}">
        <p14:creationId xmlns:p14="http://schemas.microsoft.com/office/powerpoint/2010/main" val="1504312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algn="l"/>
            <a:endParaRPr lang="en-US" b="0" i="0" dirty="0">
              <a:solidFill>
                <a:srgbClr val="212529"/>
              </a:solidFill>
              <a:effectLst/>
              <a:highlight>
                <a:srgbClr val="FFFFFF"/>
              </a:highlight>
              <a:latin typeface="Atkinson Hyperlegible"/>
            </a:endParaRPr>
          </a:p>
          <a:p>
            <a:pPr algn="l"/>
            <a:endParaRPr lang="hu-HU" b="0" i="0" dirty="0">
              <a:solidFill>
                <a:srgbClr val="212529"/>
              </a:solidFill>
              <a:effectLst/>
              <a:highlight>
                <a:srgbClr val="FFFFFF"/>
              </a:highlight>
              <a:latin typeface="Atkinson Hyperlegible"/>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2</a:t>
            </a:fld>
            <a:endParaRPr lang="en-US" altLang="hu-HU"/>
          </a:p>
        </p:txBody>
      </p:sp>
    </p:spTree>
    <p:extLst>
      <p:ext uri="{BB962C8B-B14F-4D97-AF65-F5344CB8AC3E}">
        <p14:creationId xmlns:p14="http://schemas.microsoft.com/office/powerpoint/2010/main" val="533989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20</a:t>
            </a:fld>
            <a:endParaRPr lang="en-US" altLang="hu-HU"/>
          </a:p>
        </p:txBody>
      </p:sp>
    </p:spTree>
    <p:extLst>
      <p:ext uri="{BB962C8B-B14F-4D97-AF65-F5344CB8AC3E}">
        <p14:creationId xmlns:p14="http://schemas.microsoft.com/office/powerpoint/2010/main" val="2782467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algn="l"/>
            <a:endParaRPr lang="en-US" b="0" i="0" dirty="0">
              <a:solidFill>
                <a:srgbClr val="212529"/>
              </a:solidFill>
              <a:effectLst/>
              <a:highlight>
                <a:srgbClr val="FFFFFF"/>
              </a:highlight>
              <a:latin typeface="Atkinson Hyperlegible"/>
            </a:endParaRPr>
          </a:p>
          <a:p>
            <a:pPr algn="l"/>
            <a:endParaRPr lang="hu-HU" b="0" i="0" dirty="0">
              <a:solidFill>
                <a:srgbClr val="212529"/>
              </a:solidFill>
              <a:effectLst/>
              <a:highlight>
                <a:srgbClr val="FFFFFF"/>
              </a:highlight>
              <a:latin typeface="Atkinson Hyperlegible"/>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3</a:t>
            </a:fld>
            <a:endParaRPr lang="en-US" altLang="hu-HU"/>
          </a:p>
        </p:txBody>
      </p:sp>
    </p:spTree>
    <p:extLst>
      <p:ext uri="{BB962C8B-B14F-4D97-AF65-F5344CB8AC3E}">
        <p14:creationId xmlns:p14="http://schemas.microsoft.com/office/powerpoint/2010/main" val="1586692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algn="l"/>
            <a:endParaRPr lang="en-US" b="0" i="0" dirty="0">
              <a:solidFill>
                <a:srgbClr val="212529"/>
              </a:solidFill>
              <a:effectLst/>
              <a:highlight>
                <a:srgbClr val="FFFFFF"/>
              </a:highlight>
              <a:latin typeface="Atkinson Hyperlegible"/>
            </a:endParaRPr>
          </a:p>
          <a:p>
            <a:pPr algn="l"/>
            <a:endParaRPr lang="hu-HU" b="0" i="0" dirty="0">
              <a:solidFill>
                <a:srgbClr val="212529"/>
              </a:solidFill>
              <a:effectLst/>
              <a:highlight>
                <a:srgbClr val="FFFFFF"/>
              </a:highlight>
              <a:latin typeface="Atkinson Hyperlegible"/>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4</a:t>
            </a:fld>
            <a:endParaRPr lang="en-US" altLang="hu-HU"/>
          </a:p>
        </p:txBody>
      </p:sp>
    </p:spTree>
    <p:extLst>
      <p:ext uri="{BB962C8B-B14F-4D97-AF65-F5344CB8AC3E}">
        <p14:creationId xmlns:p14="http://schemas.microsoft.com/office/powerpoint/2010/main" val="3058434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algn="l"/>
            <a:endParaRPr lang="en-US" b="0" i="0" dirty="0">
              <a:solidFill>
                <a:srgbClr val="212529"/>
              </a:solidFill>
              <a:effectLst/>
              <a:highlight>
                <a:srgbClr val="FFFFFF"/>
              </a:highlight>
              <a:latin typeface="Atkinson Hyperlegible"/>
            </a:endParaRPr>
          </a:p>
          <a:p>
            <a:pPr algn="l"/>
            <a:endParaRPr lang="hu-HU" b="0" i="0" dirty="0">
              <a:solidFill>
                <a:srgbClr val="212529"/>
              </a:solidFill>
              <a:effectLst/>
              <a:highlight>
                <a:srgbClr val="FFFFFF"/>
              </a:highlight>
              <a:latin typeface="Atkinson Hyperlegible"/>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5</a:t>
            </a:fld>
            <a:endParaRPr lang="en-US" altLang="hu-HU"/>
          </a:p>
        </p:txBody>
      </p:sp>
    </p:spTree>
    <p:extLst>
      <p:ext uri="{BB962C8B-B14F-4D97-AF65-F5344CB8AC3E}">
        <p14:creationId xmlns:p14="http://schemas.microsoft.com/office/powerpoint/2010/main" val="310430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algn="l"/>
            <a:endParaRPr lang="en-US" b="0" i="0" dirty="0">
              <a:solidFill>
                <a:srgbClr val="212529"/>
              </a:solidFill>
              <a:effectLst/>
              <a:highlight>
                <a:srgbClr val="FFFFFF"/>
              </a:highlight>
              <a:latin typeface="Atkinson Hyperlegible"/>
            </a:endParaRPr>
          </a:p>
          <a:p>
            <a:pPr algn="l"/>
            <a:endParaRPr lang="hu-HU" b="0" i="0" dirty="0">
              <a:solidFill>
                <a:srgbClr val="212529"/>
              </a:solidFill>
              <a:effectLst/>
              <a:highlight>
                <a:srgbClr val="FFFFFF"/>
              </a:highlight>
              <a:latin typeface="Atkinson Hyperlegible"/>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6</a:t>
            </a:fld>
            <a:endParaRPr lang="en-US" altLang="hu-HU"/>
          </a:p>
        </p:txBody>
      </p:sp>
    </p:spTree>
    <p:extLst>
      <p:ext uri="{BB962C8B-B14F-4D97-AF65-F5344CB8AC3E}">
        <p14:creationId xmlns:p14="http://schemas.microsoft.com/office/powerpoint/2010/main" val="1632202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lnSpcReduction="1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7</a:t>
            </a:fld>
            <a:endParaRPr lang="en-US" altLang="hu-HU"/>
          </a:p>
        </p:txBody>
      </p:sp>
    </p:spTree>
    <p:extLst>
      <p:ext uri="{BB962C8B-B14F-4D97-AF65-F5344CB8AC3E}">
        <p14:creationId xmlns:p14="http://schemas.microsoft.com/office/powerpoint/2010/main" val="473846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fontScale="850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8</a:t>
            </a:fld>
            <a:endParaRPr lang="en-US" altLang="hu-HU"/>
          </a:p>
        </p:txBody>
      </p:sp>
    </p:spTree>
    <p:extLst>
      <p:ext uri="{BB962C8B-B14F-4D97-AF65-F5344CB8AC3E}">
        <p14:creationId xmlns:p14="http://schemas.microsoft.com/office/powerpoint/2010/main" val="157076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9</a:t>
            </a:fld>
            <a:endParaRPr lang="en-US" altLang="hu-HU"/>
          </a:p>
        </p:txBody>
      </p:sp>
    </p:spTree>
    <p:extLst>
      <p:ext uri="{BB962C8B-B14F-4D97-AF65-F5344CB8AC3E}">
        <p14:creationId xmlns:p14="http://schemas.microsoft.com/office/powerpoint/2010/main" val="23769402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0"/>
            <a:ext cx="8153400" cy="2076451"/>
          </a:xfrm>
        </p:spPr>
        <p:txBody>
          <a:bodyPr/>
          <a:lstStyle>
            <a:lvl1pPr algn="l">
              <a:defRPr sz="4400">
                <a:solidFill>
                  <a:schemeClr val="bg1"/>
                </a:solidFill>
              </a:defRPr>
            </a:lvl1pPr>
          </a:lstStyle>
          <a:p>
            <a:r>
              <a:rPr lang="hu-HU" dirty="0"/>
              <a:t>Click to edit Master title</a:t>
            </a:r>
            <a:endParaRPr lang="en-US" dirty="0"/>
          </a:p>
        </p:txBody>
      </p:sp>
      <p:sp>
        <p:nvSpPr>
          <p:cNvPr id="3" name="Subtitle 2"/>
          <p:cNvSpPr>
            <a:spLocks noGrp="1"/>
          </p:cNvSpPr>
          <p:nvPr>
            <p:ph type="subTitle" idx="1"/>
          </p:nvPr>
        </p:nvSpPr>
        <p:spPr>
          <a:xfrm>
            <a:off x="762000" y="3886200"/>
            <a:ext cx="8153400" cy="1752600"/>
          </a:xfrm>
        </p:spPr>
        <p:txBody>
          <a:bodyPr>
            <a:normAutofit/>
          </a:bodyPr>
          <a:lstStyle>
            <a:lvl1pPr marL="0" indent="-144000" algn="l">
              <a:lnSpc>
                <a:spcPct val="100000"/>
              </a:lnSpc>
              <a:spcBef>
                <a:spcPts val="1080"/>
              </a:spcBef>
              <a:buFont typeface="Arial"/>
              <a:buChar char="•"/>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dirty="0"/>
              <a:t>Click to edit Master subtitle style</a:t>
            </a:r>
            <a:endParaRPr lang="en-US" dirty="0"/>
          </a:p>
        </p:txBody>
      </p:sp>
      <p:sp>
        <p:nvSpPr>
          <p:cNvPr id="7" name="Text Placeholder 6"/>
          <p:cNvSpPr>
            <a:spLocks noGrp="1"/>
          </p:cNvSpPr>
          <p:nvPr>
            <p:ph type="body" sz="quarter" idx="11"/>
          </p:nvPr>
        </p:nvSpPr>
        <p:spPr>
          <a:xfrm>
            <a:off x="762000" y="6248400"/>
            <a:ext cx="3657600" cy="365125"/>
          </a:xfrm>
        </p:spPr>
        <p:txBody>
          <a:bodyPr/>
          <a:lstStyle>
            <a:lvl1pPr algn="l">
              <a:buFontTx/>
              <a:buNone/>
              <a:defRPr sz="1500">
                <a:latin typeface="Neo Tech Semilab"/>
                <a:cs typeface="Neo Tech Semilab"/>
              </a:defRPr>
            </a:lvl1pPr>
            <a:lvl2pPr>
              <a:defRPr sz="1800"/>
            </a:lvl2pPr>
            <a:lvl3pPr>
              <a:defRPr sz="1800"/>
            </a:lvl3pPr>
            <a:lvl4pPr>
              <a:defRPr sz="1800"/>
            </a:lvl4pPr>
            <a:lvl5pPr>
              <a:defRPr sz="1800"/>
            </a:lvl5pPr>
          </a:lstStyle>
          <a:p>
            <a:pPr lvl="0"/>
            <a:endParaRPr lang="en-US" dirty="0"/>
          </a:p>
        </p:txBody>
      </p:sp>
    </p:spTree>
    <p:extLst>
      <p:ext uri="{BB962C8B-B14F-4D97-AF65-F5344CB8AC3E}">
        <p14:creationId xmlns:p14="http://schemas.microsoft.com/office/powerpoint/2010/main" val="910529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318E85D-C90F-4581-B355-4E7324BA0943}"/>
              </a:ext>
            </a:extLst>
          </p:cNvPr>
          <p:cNvSpPr txBox="1">
            <a:spLocks noChangeArrowheads="1"/>
          </p:cNvSpPr>
          <p:nvPr userDrawn="1"/>
        </p:nvSpPr>
        <p:spPr bwMode="auto">
          <a:xfrm>
            <a:off x="2514600" y="6477000"/>
            <a:ext cx="4343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hu-HU" sz="1200">
                <a:solidFill>
                  <a:srgbClr val="234DA2"/>
                </a:solidFill>
                <a:latin typeface="Neo Tech Semilab Bold Bold" panose="02000000000000000000" pitchFamily="2" charset="-18"/>
              </a:rPr>
              <a:t>www.semilab.com</a:t>
            </a:r>
          </a:p>
        </p:txBody>
      </p:sp>
      <p:sp>
        <p:nvSpPr>
          <p:cNvPr id="3" name="Vertical Text Placeholder 2"/>
          <p:cNvSpPr>
            <a:spLocks noGrp="1"/>
          </p:cNvSpPr>
          <p:nvPr>
            <p:ph type="body" orient="vert" idx="1"/>
          </p:nvPr>
        </p:nvSpPr>
        <p:spPr>
          <a:xfrm>
            <a:off x="457200" y="1828800"/>
            <a:ext cx="8229600" cy="4297363"/>
          </a:xfrm>
        </p:spPr>
        <p:txBody>
          <a:bodyPr vert="eaVert"/>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lang="en-US" dirty="0"/>
          </a:p>
        </p:txBody>
      </p:sp>
      <p:sp>
        <p:nvSpPr>
          <p:cNvPr id="10" name="Text Placeholder 12"/>
          <p:cNvSpPr>
            <a:spLocks noGrp="1"/>
          </p:cNvSpPr>
          <p:nvPr>
            <p:ph type="body" sz="quarter" idx="13"/>
          </p:nvPr>
        </p:nvSpPr>
        <p:spPr>
          <a:xfrm>
            <a:off x="2514600" y="0"/>
            <a:ext cx="6477000" cy="914400"/>
          </a:xfrm>
        </p:spPr>
        <p:txBody>
          <a:bodyPr anchor="ctr">
            <a:normAutofit/>
          </a:bodyPr>
          <a:lstStyle>
            <a:lvl1pPr algn="r">
              <a:buFontTx/>
              <a:buNone/>
              <a:defRPr sz="2200">
                <a:solidFill>
                  <a:schemeClr val="bg1"/>
                </a:solidFill>
                <a:latin typeface="Neo Tech Semilab Bold Bold"/>
                <a:cs typeface="Neo Tech Semilab Bold Bold"/>
              </a:defRPr>
            </a:lvl1pPr>
          </a:lstStyle>
          <a:p>
            <a:pPr lvl="0"/>
            <a:r>
              <a:rPr lang="hu-HU" dirty="0"/>
              <a:t>Click to edit Master text styles</a:t>
            </a:r>
          </a:p>
        </p:txBody>
      </p:sp>
      <p:sp>
        <p:nvSpPr>
          <p:cNvPr id="11" name="Text Placeholder 7"/>
          <p:cNvSpPr>
            <a:spLocks noGrp="1"/>
          </p:cNvSpPr>
          <p:nvPr>
            <p:ph type="body" sz="quarter" idx="23"/>
          </p:nvPr>
        </p:nvSpPr>
        <p:spPr>
          <a:xfrm>
            <a:off x="457200" y="1143000"/>
            <a:ext cx="8229600" cy="381000"/>
          </a:xfrm>
        </p:spPr>
        <p:txBody>
          <a:bodyPr anchor="ctr"/>
          <a:lstStyle>
            <a:lvl1pPr marL="0" algn="ctr">
              <a:buFontTx/>
              <a:buNone/>
              <a:defRPr sz="2400" baseline="0">
                <a:solidFill>
                  <a:srgbClr val="234DA2"/>
                </a:solidFill>
                <a:latin typeface="Neo Tech Semilab Bold Bold"/>
                <a:cs typeface="Neo Tech Semilab Bold Bold"/>
              </a:defRPr>
            </a:lvl1pPr>
          </a:lstStyle>
          <a:p>
            <a:pPr lvl="0"/>
            <a:endParaRPr lang="hu-HU" dirty="0"/>
          </a:p>
        </p:txBody>
      </p:sp>
      <p:sp>
        <p:nvSpPr>
          <p:cNvPr id="6" name="Date Placeholder 3">
            <a:extLst>
              <a:ext uri="{FF2B5EF4-FFF2-40B4-BE49-F238E27FC236}">
                <a16:creationId xmlns:a16="http://schemas.microsoft.com/office/drawing/2014/main" id="{9EF44465-D62F-4988-8105-23114FF72016}"/>
              </a:ext>
            </a:extLst>
          </p:cNvPr>
          <p:cNvSpPr>
            <a:spLocks noGrp="1"/>
          </p:cNvSpPr>
          <p:nvPr>
            <p:ph type="dt" sz="half" idx="24"/>
          </p:nvPr>
        </p:nvSpPr>
        <p:spPr>
          <a:xfrm>
            <a:off x="228600" y="6477000"/>
            <a:ext cx="2286000" cy="365125"/>
          </a:xfrm>
        </p:spPr>
        <p:txBody>
          <a:bodyPr/>
          <a:lstStyle>
            <a:lvl1pPr>
              <a:defRPr>
                <a:latin typeface="Neo Tech Semilab" charset="0"/>
              </a:defRPr>
            </a:lvl1pPr>
          </a:lstStyle>
          <a:p>
            <a:pPr>
              <a:defRPr/>
            </a:pPr>
            <a:fld id="{F7C8E4BF-87B6-47BD-A966-5382008F5636}" type="datetime1">
              <a:rPr lang="en-US"/>
              <a:pPr>
                <a:defRPr/>
              </a:pPr>
              <a:t>10/9/2024</a:t>
            </a:fld>
            <a:endParaRPr lang="en-US"/>
          </a:p>
        </p:txBody>
      </p:sp>
      <p:sp>
        <p:nvSpPr>
          <p:cNvPr id="7" name="Slide Number Placeholder 5">
            <a:extLst>
              <a:ext uri="{FF2B5EF4-FFF2-40B4-BE49-F238E27FC236}">
                <a16:creationId xmlns:a16="http://schemas.microsoft.com/office/drawing/2014/main" id="{7E0BAEA9-6F72-4DDC-87C0-E5A0D187194E}"/>
              </a:ext>
            </a:extLst>
          </p:cNvPr>
          <p:cNvSpPr>
            <a:spLocks noGrp="1"/>
          </p:cNvSpPr>
          <p:nvPr>
            <p:ph type="sldNum" sz="quarter" idx="25"/>
          </p:nvPr>
        </p:nvSpPr>
        <p:spPr>
          <a:xfrm>
            <a:off x="6858000" y="6477000"/>
            <a:ext cx="2133600" cy="365125"/>
          </a:xfrm>
        </p:spPr>
        <p:txBody>
          <a:bodyPr/>
          <a:lstStyle>
            <a:lvl1pPr>
              <a:defRPr>
                <a:latin typeface="Neo Tech Semilab" panose="02000000000000000000" pitchFamily="2" charset="-18"/>
              </a:defRPr>
            </a:lvl1pPr>
          </a:lstStyle>
          <a:p>
            <a:pPr>
              <a:defRPr/>
            </a:pPr>
            <a:fld id="{D7A3F8F1-AB95-48A9-925A-00726026CB88}" type="slidenum">
              <a:rPr lang="en-US" altLang="hu-HU"/>
              <a:pPr>
                <a:defRPr/>
              </a:pPr>
              <a:t>‹#›</a:t>
            </a:fld>
            <a:endParaRPr lang="en-US" altLang="hu-HU"/>
          </a:p>
        </p:txBody>
      </p:sp>
    </p:spTree>
    <p:extLst>
      <p:ext uri="{BB962C8B-B14F-4D97-AF65-F5344CB8AC3E}">
        <p14:creationId xmlns:p14="http://schemas.microsoft.com/office/powerpoint/2010/main" val="3891505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2AADD452-FB7F-4295-A354-6C84A890F1CA}"/>
              </a:ext>
            </a:extLst>
          </p:cNvPr>
          <p:cNvSpPr txBox="1">
            <a:spLocks noChangeArrowheads="1"/>
          </p:cNvSpPr>
          <p:nvPr userDrawn="1"/>
        </p:nvSpPr>
        <p:spPr bwMode="auto">
          <a:xfrm>
            <a:off x="2514600" y="6477000"/>
            <a:ext cx="4343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hu-HU" sz="1200">
                <a:solidFill>
                  <a:srgbClr val="234DA2"/>
                </a:solidFill>
                <a:latin typeface="Neo Tech Semilab Bold Bold" panose="02000000000000000000" pitchFamily="2" charset="-18"/>
              </a:rPr>
              <a:t>www.semilab.com</a:t>
            </a:r>
          </a:p>
        </p:txBody>
      </p:sp>
      <p:sp>
        <p:nvSpPr>
          <p:cNvPr id="3" name="Vertical Text Placeholder 2"/>
          <p:cNvSpPr>
            <a:spLocks noGrp="1"/>
          </p:cNvSpPr>
          <p:nvPr>
            <p:ph type="body" orient="vert" idx="1"/>
          </p:nvPr>
        </p:nvSpPr>
        <p:spPr>
          <a:xfrm>
            <a:off x="457200" y="1143000"/>
            <a:ext cx="7467600" cy="5105400"/>
          </a:xfrm>
        </p:spPr>
        <p:txBody>
          <a:bodyPr vert="eaVert"/>
          <a:lstStyle/>
          <a:p>
            <a:pPr lvl="0"/>
            <a:r>
              <a:rPr lang="hu-HU" dirty="0"/>
              <a:t>Click to edit Master text styles</a:t>
            </a:r>
          </a:p>
          <a:p>
            <a:pPr lvl="1"/>
            <a:r>
              <a:rPr lang="hu-HU" dirty="0"/>
              <a:t>Second level</a:t>
            </a:r>
          </a:p>
          <a:p>
            <a:pPr lvl="2"/>
            <a:r>
              <a:rPr lang="hu-HU" dirty="0"/>
              <a:t>Third level</a:t>
            </a:r>
          </a:p>
          <a:p>
            <a:pPr lvl="3"/>
            <a:r>
              <a:rPr lang="hu-HU" dirty="0"/>
              <a:t>Fourth level</a:t>
            </a:r>
          </a:p>
          <a:p>
            <a:pPr lvl="4"/>
            <a:r>
              <a:rPr lang="hu-HU" dirty="0"/>
              <a:t>Fifth level</a:t>
            </a:r>
            <a:endParaRPr lang="en-US" dirty="0"/>
          </a:p>
        </p:txBody>
      </p:sp>
      <p:sp>
        <p:nvSpPr>
          <p:cNvPr id="9" name="Vertical Text Placeholder 8"/>
          <p:cNvSpPr>
            <a:spLocks noGrp="1"/>
          </p:cNvSpPr>
          <p:nvPr>
            <p:ph type="body" orient="vert" sz="quarter" idx="16"/>
          </p:nvPr>
        </p:nvSpPr>
        <p:spPr>
          <a:xfrm>
            <a:off x="8153400" y="1143000"/>
            <a:ext cx="838200" cy="5105400"/>
          </a:xfrm>
        </p:spPr>
        <p:txBody>
          <a:bodyPr vert="eaVert" anchor="ctr"/>
          <a:lstStyle>
            <a:lvl1pPr marL="0" indent="0">
              <a:buFontTx/>
              <a:buNone/>
              <a:defRPr sz="2400">
                <a:solidFill>
                  <a:srgbClr val="234DA2"/>
                </a:solidFill>
                <a:latin typeface="Neo Tech Semilab Bold Bold"/>
                <a:cs typeface="Neo Tech Semilab Bold Bold"/>
              </a:defRPr>
            </a:lvl1pPr>
          </a:lstStyle>
          <a:p>
            <a:pPr lvl="0"/>
            <a:r>
              <a:rPr lang="hu-HU" dirty="0"/>
              <a:t>Click to edit Master text styles</a:t>
            </a:r>
          </a:p>
        </p:txBody>
      </p:sp>
      <p:sp>
        <p:nvSpPr>
          <p:cNvPr id="10" name="Text Placeholder 12"/>
          <p:cNvSpPr>
            <a:spLocks noGrp="1"/>
          </p:cNvSpPr>
          <p:nvPr>
            <p:ph type="body" sz="quarter" idx="13"/>
          </p:nvPr>
        </p:nvSpPr>
        <p:spPr>
          <a:xfrm>
            <a:off x="2514600" y="0"/>
            <a:ext cx="6477000" cy="914400"/>
          </a:xfrm>
        </p:spPr>
        <p:txBody>
          <a:bodyPr anchor="ctr">
            <a:normAutofit/>
          </a:bodyPr>
          <a:lstStyle>
            <a:lvl1pPr algn="r">
              <a:buFontTx/>
              <a:buNone/>
              <a:defRPr sz="2200">
                <a:solidFill>
                  <a:schemeClr val="bg1"/>
                </a:solidFill>
                <a:latin typeface="Neo Tech Semilab Bold Bold"/>
                <a:cs typeface="Neo Tech Semilab Bold Bold"/>
              </a:defRPr>
            </a:lvl1pPr>
          </a:lstStyle>
          <a:p>
            <a:pPr lvl="0"/>
            <a:r>
              <a:rPr lang="hu-HU" dirty="0"/>
              <a:t>Click to edit Master text styles</a:t>
            </a:r>
          </a:p>
        </p:txBody>
      </p:sp>
      <p:sp>
        <p:nvSpPr>
          <p:cNvPr id="6" name="Date Placeholder 3">
            <a:extLst>
              <a:ext uri="{FF2B5EF4-FFF2-40B4-BE49-F238E27FC236}">
                <a16:creationId xmlns:a16="http://schemas.microsoft.com/office/drawing/2014/main" id="{F4649FC0-27D9-4270-BEE9-3CAC4C843BF1}"/>
              </a:ext>
            </a:extLst>
          </p:cNvPr>
          <p:cNvSpPr>
            <a:spLocks noGrp="1"/>
          </p:cNvSpPr>
          <p:nvPr>
            <p:ph type="dt" sz="half" idx="17"/>
          </p:nvPr>
        </p:nvSpPr>
        <p:spPr>
          <a:xfrm>
            <a:off x="228600" y="6477000"/>
            <a:ext cx="2286000" cy="365125"/>
          </a:xfrm>
        </p:spPr>
        <p:txBody>
          <a:bodyPr/>
          <a:lstStyle>
            <a:lvl1pPr>
              <a:defRPr>
                <a:latin typeface="Neo Tech Semilab" charset="0"/>
              </a:defRPr>
            </a:lvl1pPr>
          </a:lstStyle>
          <a:p>
            <a:pPr>
              <a:defRPr/>
            </a:pPr>
            <a:fld id="{96FDEA9E-2A6B-4FD8-A688-CDFFB47362FD}" type="datetime1">
              <a:rPr lang="en-US"/>
              <a:pPr>
                <a:defRPr/>
              </a:pPr>
              <a:t>10/9/2024</a:t>
            </a:fld>
            <a:endParaRPr lang="en-US"/>
          </a:p>
        </p:txBody>
      </p:sp>
      <p:sp>
        <p:nvSpPr>
          <p:cNvPr id="7" name="Slide Number Placeholder 5">
            <a:extLst>
              <a:ext uri="{FF2B5EF4-FFF2-40B4-BE49-F238E27FC236}">
                <a16:creationId xmlns:a16="http://schemas.microsoft.com/office/drawing/2014/main" id="{8FE4E2E1-1300-4EE4-BC1D-60ED9237C8B7}"/>
              </a:ext>
            </a:extLst>
          </p:cNvPr>
          <p:cNvSpPr>
            <a:spLocks noGrp="1"/>
          </p:cNvSpPr>
          <p:nvPr>
            <p:ph type="sldNum" sz="quarter" idx="18"/>
          </p:nvPr>
        </p:nvSpPr>
        <p:spPr>
          <a:xfrm>
            <a:off x="6858000" y="6477000"/>
            <a:ext cx="2133600" cy="365125"/>
          </a:xfrm>
        </p:spPr>
        <p:txBody>
          <a:bodyPr/>
          <a:lstStyle>
            <a:lvl1pPr>
              <a:defRPr>
                <a:latin typeface="Neo Tech Semilab" panose="02000000000000000000" pitchFamily="2" charset="-18"/>
              </a:defRPr>
            </a:lvl1pPr>
          </a:lstStyle>
          <a:p>
            <a:pPr>
              <a:defRPr/>
            </a:pPr>
            <a:fld id="{A320D116-2ED2-4310-BF35-49D75B53AE66}" type="slidenum">
              <a:rPr lang="en-US" altLang="hu-HU"/>
              <a:pPr>
                <a:defRPr/>
              </a:pPr>
              <a:t>‹#›</a:t>
            </a:fld>
            <a:endParaRPr lang="en-US" altLang="hu-HU"/>
          </a:p>
        </p:txBody>
      </p:sp>
    </p:spTree>
    <p:extLst>
      <p:ext uri="{BB962C8B-B14F-4D97-AF65-F5344CB8AC3E}">
        <p14:creationId xmlns:p14="http://schemas.microsoft.com/office/powerpoint/2010/main" val="2323290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166864AA-3D41-4A9C-861B-D1948DA75E05}"/>
              </a:ext>
            </a:extLst>
          </p:cNvPr>
          <p:cNvSpPr txBox="1">
            <a:spLocks noChangeArrowheads="1"/>
          </p:cNvSpPr>
          <p:nvPr userDrawn="1"/>
        </p:nvSpPr>
        <p:spPr bwMode="auto">
          <a:xfrm>
            <a:off x="2514600" y="6477000"/>
            <a:ext cx="4343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hu-HU" sz="1200">
                <a:solidFill>
                  <a:srgbClr val="234DA2"/>
                </a:solidFill>
                <a:latin typeface="Neo Tech Semilab Bold Bold" panose="02000000000000000000" pitchFamily="2" charset="-18"/>
              </a:rPr>
              <a:t>www.semilab.com</a:t>
            </a:r>
          </a:p>
        </p:txBody>
      </p:sp>
      <p:sp>
        <p:nvSpPr>
          <p:cNvPr id="8" name="Text Placeholder 7"/>
          <p:cNvSpPr>
            <a:spLocks noGrp="1"/>
          </p:cNvSpPr>
          <p:nvPr>
            <p:ph type="body" sz="quarter" idx="16"/>
          </p:nvPr>
        </p:nvSpPr>
        <p:spPr>
          <a:xfrm>
            <a:off x="228600" y="1143000"/>
            <a:ext cx="8610600" cy="609600"/>
          </a:xfrm>
        </p:spPr>
        <p:txBody>
          <a:bodyPr/>
          <a:lstStyle>
            <a:lvl1pPr marL="0" algn="l">
              <a:buFontTx/>
              <a:buNone/>
              <a:defRPr sz="2400" baseline="0">
                <a:solidFill>
                  <a:srgbClr val="234DA2"/>
                </a:solidFill>
                <a:latin typeface="Neo Tech Semilab Bold Bold"/>
                <a:cs typeface="Neo Tech Semilab Bold Bold"/>
              </a:defRPr>
            </a:lvl1pPr>
          </a:lstStyle>
          <a:p>
            <a:pPr lvl="0"/>
            <a:r>
              <a:rPr lang="hu-HU" dirty="0"/>
              <a:t>Click to edit Master text styles</a:t>
            </a:r>
          </a:p>
        </p:txBody>
      </p:sp>
      <p:sp>
        <p:nvSpPr>
          <p:cNvPr id="10" name="Text Placeholder 9"/>
          <p:cNvSpPr>
            <a:spLocks noGrp="1"/>
          </p:cNvSpPr>
          <p:nvPr>
            <p:ph type="body" sz="quarter" idx="19"/>
          </p:nvPr>
        </p:nvSpPr>
        <p:spPr>
          <a:xfrm>
            <a:off x="228600" y="1752600"/>
            <a:ext cx="8610600" cy="4419600"/>
          </a:xfrm>
        </p:spPr>
        <p:txBody>
          <a:bodyPr/>
          <a:lstStyle>
            <a:lvl1pPr>
              <a:buFontTx/>
              <a:buNone/>
              <a:defRPr sz="1800"/>
            </a:lvl1pPr>
            <a:lvl2pPr>
              <a:defRPr sz="1800"/>
            </a:lvl2pPr>
            <a:lvl3pPr>
              <a:defRPr sz="1800"/>
            </a:lvl3pPr>
            <a:lvl4pPr>
              <a:defRPr sz="1800"/>
            </a:lvl4pPr>
            <a:lvl5pPr>
              <a:defRPr sz="1800"/>
            </a:lvl5pPr>
          </a:lstStyle>
          <a:p>
            <a:pPr lvl="0"/>
            <a:r>
              <a:rPr lang="hu-HU" dirty="0"/>
              <a:t>Click to edit Master text styles</a:t>
            </a:r>
          </a:p>
        </p:txBody>
      </p:sp>
      <p:sp>
        <p:nvSpPr>
          <p:cNvPr id="9" name="Text Placeholder 12"/>
          <p:cNvSpPr>
            <a:spLocks noGrp="1"/>
          </p:cNvSpPr>
          <p:nvPr>
            <p:ph type="body" sz="quarter" idx="13"/>
          </p:nvPr>
        </p:nvSpPr>
        <p:spPr>
          <a:xfrm>
            <a:off x="2514600" y="0"/>
            <a:ext cx="6477000" cy="914400"/>
          </a:xfrm>
        </p:spPr>
        <p:txBody>
          <a:bodyPr anchor="ctr">
            <a:normAutofit/>
          </a:bodyPr>
          <a:lstStyle>
            <a:lvl1pPr algn="r">
              <a:buFontTx/>
              <a:buNone/>
              <a:defRPr sz="2200">
                <a:solidFill>
                  <a:schemeClr val="bg1"/>
                </a:solidFill>
                <a:latin typeface="Neo Tech Semilab Bold Bold"/>
                <a:cs typeface="Neo Tech Semilab Bold Bold"/>
              </a:defRPr>
            </a:lvl1pPr>
          </a:lstStyle>
          <a:p>
            <a:pPr lvl="0"/>
            <a:r>
              <a:rPr lang="hu-HU" dirty="0"/>
              <a:t>Click to edit Master text styles</a:t>
            </a:r>
          </a:p>
        </p:txBody>
      </p:sp>
      <p:sp>
        <p:nvSpPr>
          <p:cNvPr id="6" name="Date Placeholder 3">
            <a:extLst>
              <a:ext uri="{FF2B5EF4-FFF2-40B4-BE49-F238E27FC236}">
                <a16:creationId xmlns:a16="http://schemas.microsoft.com/office/drawing/2014/main" id="{24E28132-6966-4390-8A54-1CFA0DD0D621}"/>
              </a:ext>
            </a:extLst>
          </p:cNvPr>
          <p:cNvSpPr>
            <a:spLocks noGrp="1"/>
          </p:cNvSpPr>
          <p:nvPr>
            <p:ph type="dt" sz="half" idx="20"/>
          </p:nvPr>
        </p:nvSpPr>
        <p:spPr>
          <a:xfrm>
            <a:off x="228600" y="6477000"/>
            <a:ext cx="2286000" cy="365125"/>
          </a:xfrm>
        </p:spPr>
        <p:txBody>
          <a:bodyPr/>
          <a:lstStyle>
            <a:lvl1pPr>
              <a:defRPr>
                <a:latin typeface="Neo Tech Semilab" charset="0"/>
              </a:defRPr>
            </a:lvl1pPr>
          </a:lstStyle>
          <a:p>
            <a:pPr>
              <a:defRPr/>
            </a:pPr>
            <a:fld id="{1185F795-7C25-40A8-A1A1-CC6A898AB9F8}" type="datetime1">
              <a:rPr lang="en-US"/>
              <a:pPr>
                <a:defRPr/>
              </a:pPr>
              <a:t>10/9/2024</a:t>
            </a:fld>
            <a:endParaRPr lang="en-US"/>
          </a:p>
        </p:txBody>
      </p:sp>
      <p:sp>
        <p:nvSpPr>
          <p:cNvPr id="7" name="Slide Number Placeholder 5">
            <a:extLst>
              <a:ext uri="{FF2B5EF4-FFF2-40B4-BE49-F238E27FC236}">
                <a16:creationId xmlns:a16="http://schemas.microsoft.com/office/drawing/2014/main" id="{0221C0FC-1860-40FF-AD4B-6F76CBAAEF7D}"/>
              </a:ext>
            </a:extLst>
          </p:cNvPr>
          <p:cNvSpPr>
            <a:spLocks noGrp="1"/>
          </p:cNvSpPr>
          <p:nvPr>
            <p:ph type="sldNum" sz="quarter" idx="21"/>
          </p:nvPr>
        </p:nvSpPr>
        <p:spPr>
          <a:xfrm>
            <a:off x="6858000" y="6477000"/>
            <a:ext cx="2133600" cy="365125"/>
          </a:xfrm>
        </p:spPr>
        <p:txBody>
          <a:bodyPr/>
          <a:lstStyle>
            <a:lvl1pPr>
              <a:defRPr>
                <a:latin typeface="Neo Tech Semilab" panose="02000000000000000000" pitchFamily="2" charset="-18"/>
              </a:defRPr>
            </a:lvl1pPr>
          </a:lstStyle>
          <a:p>
            <a:pPr>
              <a:defRPr/>
            </a:pPr>
            <a:fld id="{C41305F1-EB79-44CC-A2C5-58426F4EAECD}" type="slidenum">
              <a:rPr lang="en-US" altLang="hu-HU"/>
              <a:pPr>
                <a:defRPr/>
              </a:pPr>
              <a:t>‹#›</a:t>
            </a:fld>
            <a:endParaRPr lang="en-US" altLang="hu-HU"/>
          </a:p>
        </p:txBody>
      </p:sp>
    </p:spTree>
    <p:extLst>
      <p:ext uri="{BB962C8B-B14F-4D97-AF65-F5344CB8AC3E}">
        <p14:creationId xmlns:p14="http://schemas.microsoft.com/office/powerpoint/2010/main" val="2515298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53DE9241-A5A3-4E02-88F7-AE77D2113FA8}"/>
              </a:ext>
            </a:extLst>
          </p:cNvPr>
          <p:cNvSpPr txBox="1">
            <a:spLocks noChangeArrowheads="1"/>
          </p:cNvSpPr>
          <p:nvPr userDrawn="1"/>
        </p:nvSpPr>
        <p:spPr bwMode="auto">
          <a:xfrm>
            <a:off x="2514600" y="6477000"/>
            <a:ext cx="4343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hu-HU" sz="1200">
                <a:solidFill>
                  <a:srgbClr val="234DA2"/>
                </a:solidFill>
                <a:latin typeface="Neo Tech Semilab Bold Bold" panose="02000000000000000000" pitchFamily="2" charset="-18"/>
              </a:rPr>
              <a:t>www.semilab.com</a:t>
            </a:r>
          </a:p>
        </p:txBody>
      </p:sp>
      <p:sp>
        <p:nvSpPr>
          <p:cNvPr id="9" name="Text Placeholder 8"/>
          <p:cNvSpPr>
            <a:spLocks noGrp="1"/>
          </p:cNvSpPr>
          <p:nvPr>
            <p:ph type="body" sz="quarter" idx="16"/>
          </p:nvPr>
        </p:nvSpPr>
        <p:spPr>
          <a:xfrm>
            <a:off x="722313" y="2743200"/>
            <a:ext cx="7772400" cy="1663700"/>
          </a:xfrm>
        </p:spPr>
        <p:txBody>
          <a:bodyPr anchor="b"/>
          <a:lstStyle>
            <a:lvl1pPr>
              <a:buFontTx/>
              <a:buNone/>
              <a:defRPr sz="1700" baseline="0"/>
            </a:lvl1pPr>
          </a:lstStyle>
          <a:p>
            <a:pPr lvl="0"/>
            <a:r>
              <a:rPr lang="hu-HU"/>
              <a:t>Click to edit Master text styles</a:t>
            </a:r>
          </a:p>
        </p:txBody>
      </p:sp>
      <p:sp>
        <p:nvSpPr>
          <p:cNvPr id="10" name="Text Placeholder 9"/>
          <p:cNvSpPr>
            <a:spLocks noGrp="1"/>
          </p:cNvSpPr>
          <p:nvPr>
            <p:ph type="body" sz="quarter" idx="19"/>
          </p:nvPr>
        </p:nvSpPr>
        <p:spPr>
          <a:xfrm>
            <a:off x="722313" y="4406900"/>
            <a:ext cx="7772400" cy="850900"/>
          </a:xfrm>
        </p:spPr>
        <p:txBody>
          <a:bodyPr>
            <a:noAutofit/>
          </a:bodyPr>
          <a:lstStyle>
            <a:lvl1pPr marL="0" algn="l">
              <a:spcAft>
                <a:spcPts val="0"/>
              </a:spcAft>
              <a:buFontTx/>
              <a:buNone/>
              <a:defRPr sz="2400" cap="none" baseline="0">
                <a:solidFill>
                  <a:srgbClr val="234DA2"/>
                </a:solidFill>
                <a:latin typeface="Neo Tech Semilab Bold Bold"/>
                <a:cs typeface="Neo Tech Semilab Bold Bold"/>
              </a:defRPr>
            </a:lvl1pPr>
          </a:lstStyle>
          <a:p>
            <a:pPr lvl="0"/>
            <a:r>
              <a:rPr lang="hu-HU" dirty="0"/>
              <a:t>Click to edit Master text</a:t>
            </a:r>
          </a:p>
        </p:txBody>
      </p:sp>
      <p:sp>
        <p:nvSpPr>
          <p:cNvPr id="11" name="Text Placeholder 12"/>
          <p:cNvSpPr>
            <a:spLocks noGrp="1"/>
          </p:cNvSpPr>
          <p:nvPr>
            <p:ph type="body" sz="quarter" idx="13"/>
          </p:nvPr>
        </p:nvSpPr>
        <p:spPr>
          <a:xfrm>
            <a:off x="2514600" y="0"/>
            <a:ext cx="6477000" cy="914400"/>
          </a:xfrm>
        </p:spPr>
        <p:txBody>
          <a:bodyPr anchor="ctr">
            <a:normAutofit/>
          </a:bodyPr>
          <a:lstStyle>
            <a:lvl1pPr algn="r">
              <a:buFontTx/>
              <a:buNone/>
              <a:defRPr sz="2200">
                <a:solidFill>
                  <a:schemeClr val="bg1"/>
                </a:solidFill>
                <a:latin typeface="Neo Tech Semilab Bold Bold"/>
                <a:cs typeface="Neo Tech Semilab Bold Bold"/>
              </a:defRPr>
            </a:lvl1pPr>
          </a:lstStyle>
          <a:p>
            <a:pPr lvl="0"/>
            <a:r>
              <a:rPr lang="hu-HU" dirty="0"/>
              <a:t>Click to edit Master text styles</a:t>
            </a:r>
          </a:p>
        </p:txBody>
      </p:sp>
      <p:sp>
        <p:nvSpPr>
          <p:cNvPr id="6" name="Date Placeholder 3">
            <a:extLst>
              <a:ext uri="{FF2B5EF4-FFF2-40B4-BE49-F238E27FC236}">
                <a16:creationId xmlns:a16="http://schemas.microsoft.com/office/drawing/2014/main" id="{113E8355-908B-48CE-A197-440031BA0CCC}"/>
              </a:ext>
            </a:extLst>
          </p:cNvPr>
          <p:cNvSpPr>
            <a:spLocks noGrp="1"/>
          </p:cNvSpPr>
          <p:nvPr>
            <p:ph type="dt" sz="half" idx="20"/>
          </p:nvPr>
        </p:nvSpPr>
        <p:spPr>
          <a:xfrm>
            <a:off x="228600" y="6477000"/>
            <a:ext cx="2286000" cy="365125"/>
          </a:xfrm>
        </p:spPr>
        <p:txBody>
          <a:bodyPr/>
          <a:lstStyle>
            <a:lvl1pPr>
              <a:defRPr>
                <a:latin typeface="Neo Tech Semilab" charset="0"/>
              </a:defRPr>
            </a:lvl1pPr>
          </a:lstStyle>
          <a:p>
            <a:pPr>
              <a:defRPr/>
            </a:pPr>
            <a:fld id="{5242A5F5-8D69-4126-B23F-E99D93994BC2}" type="datetime1">
              <a:rPr lang="en-US"/>
              <a:pPr>
                <a:defRPr/>
              </a:pPr>
              <a:t>10/9/2024</a:t>
            </a:fld>
            <a:endParaRPr lang="en-US"/>
          </a:p>
        </p:txBody>
      </p:sp>
      <p:sp>
        <p:nvSpPr>
          <p:cNvPr id="7" name="Slide Number Placeholder 5">
            <a:extLst>
              <a:ext uri="{FF2B5EF4-FFF2-40B4-BE49-F238E27FC236}">
                <a16:creationId xmlns:a16="http://schemas.microsoft.com/office/drawing/2014/main" id="{76340E17-217C-4EEE-8127-BE8894D04A6F}"/>
              </a:ext>
            </a:extLst>
          </p:cNvPr>
          <p:cNvSpPr>
            <a:spLocks noGrp="1"/>
          </p:cNvSpPr>
          <p:nvPr>
            <p:ph type="sldNum" sz="quarter" idx="21"/>
          </p:nvPr>
        </p:nvSpPr>
        <p:spPr>
          <a:xfrm>
            <a:off x="6858000" y="6477000"/>
            <a:ext cx="2133600" cy="365125"/>
          </a:xfrm>
        </p:spPr>
        <p:txBody>
          <a:bodyPr/>
          <a:lstStyle>
            <a:lvl1pPr>
              <a:defRPr>
                <a:latin typeface="Neo Tech Semilab" panose="02000000000000000000" pitchFamily="2" charset="-18"/>
              </a:defRPr>
            </a:lvl1pPr>
          </a:lstStyle>
          <a:p>
            <a:pPr>
              <a:defRPr/>
            </a:pPr>
            <a:fld id="{C8901DD9-2AA8-42FE-8A0E-192C546D14CF}" type="slidenum">
              <a:rPr lang="en-US" altLang="hu-HU"/>
              <a:pPr>
                <a:defRPr/>
              </a:pPr>
              <a:t>‹#›</a:t>
            </a:fld>
            <a:endParaRPr lang="en-US" altLang="hu-HU"/>
          </a:p>
        </p:txBody>
      </p:sp>
    </p:spTree>
    <p:extLst>
      <p:ext uri="{BB962C8B-B14F-4D97-AF65-F5344CB8AC3E}">
        <p14:creationId xmlns:p14="http://schemas.microsoft.com/office/powerpoint/2010/main" val="421432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D5CCD58E-CBBF-4DD3-85B6-6B9F7DCE18C6}"/>
              </a:ext>
            </a:extLst>
          </p:cNvPr>
          <p:cNvSpPr txBox="1">
            <a:spLocks noChangeArrowheads="1"/>
          </p:cNvSpPr>
          <p:nvPr userDrawn="1"/>
        </p:nvSpPr>
        <p:spPr bwMode="auto">
          <a:xfrm>
            <a:off x="2514600" y="6477000"/>
            <a:ext cx="4343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hu-HU" sz="1200">
                <a:solidFill>
                  <a:srgbClr val="234DA2"/>
                </a:solidFill>
                <a:latin typeface="Neo Tech Semilab Bold Bold" panose="02000000000000000000" pitchFamily="2" charset="-18"/>
              </a:rPr>
              <a:t>www.semilab.com</a:t>
            </a:r>
          </a:p>
        </p:txBody>
      </p:sp>
      <p:sp>
        <p:nvSpPr>
          <p:cNvPr id="9" name="Text Placeholder 7"/>
          <p:cNvSpPr>
            <a:spLocks noGrp="1"/>
          </p:cNvSpPr>
          <p:nvPr>
            <p:ph type="body" sz="quarter" idx="16"/>
          </p:nvPr>
        </p:nvSpPr>
        <p:spPr>
          <a:xfrm>
            <a:off x="457200" y="1143000"/>
            <a:ext cx="8229600" cy="381000"/>
          </a:xfrm>
        </p:spPr>
        <p:txBody>
          <a:bodyPr anchor="ctr"/>
          <a:lstStyle>
            <a:lvl1pPr marL="0" algn="ctr">
              <a:buFontTx/>
              <a:buNone/>
              <a:defRPr sz="2400" baseline="0">
                <a:solidFill>
                  <a:srgbClr val="234DA2"/>
                </a:solidFill>
                <a:latin typeface="Neo Tech Semilab Bold Bold"/>
                <a:cs typeface="Neo Tech Semilab Bold Bold"/>
              </a:defRPr>
            </a:lvl1pPr>
          </a:lstStyle>
          <a:p>
            <a:pPr lvl="0"/>
            <a:endParaRPr lang="hu-HU" dirty="0"/>
          </a:p>
        </p:txBody>
      </p:sp>
      <p:sp>
        <p:nvSpPr>
          <p:cNvPr id="11" name="Text Placeholder 12"/>
          <p:cNvSpPr>
            <a:spLocks noGrp="1"/>
          </p:cNvSpPr>
          <p:nvPr>
            <p:ph type="body" sz="quarter" idx="13"/>
          </p:nvPr>
        </p:nvSpPr>
        <p:spPr>
          <a:xfrm>
            <a:off x="2514600" y="0"/>
            <a:ext cx="6477000" cy="914400"/>
          </a:xfrm>
        </p:spPr>
        <p:txBody>
          <a:bodyPr anchor="ctr">
            <a:normAutofit/>
          </a:bodyPr>
          <a:lstStyle>
            <a:lvl1pPr algn="r">
              <a:buFontTx/>
              <a:buNone/>
              <a:defRPr sz="2200">
                <a:solidFill>
                  <a:schemeClr val="bg1"/>
                </a:solidFill>
                <a:latin typeface="Neo Tech Semilab Bold Bold"/>
                <a:cs typeface="Neo Tech Semilab Bold Bold"/>
              </a:defRPr>
            </a:lvl1pPr>
          </a:lstStyle>
          <a:p>
            <a:pPr lvl="0"/>
            <a:r>
              <a:rPr lang="hu-HU" dirty="0"/>
              <a:t>Click to edit Master text styles</a:t>
            </a:r>
          </a:p>
        </p:txBody>
      </p:sp>
      <p:sp>
        <p:nvSpPr>
          <p:cNvPr id="12" name="Content Placeholder 3"/>
          <p:cNvSpPr>
            <a:spLocks noGrp="1"/>
          </p:cNvSpPr>
          <p:nvPr>
            <p:ph sz="half" idx="2"/>
          </p:nvPr>
        </p:nvSpPr>
        <p:spPr>
          <a:xfrm>
            <a:off x="457200" y="1828800"/>
            <a:ext cx="4040188" cy="4297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lang="en-US" dirty="0"/>
          </a:p>
        </p:txBody>
      </p:sp>
      <p:sp>
        <p:nvSpPr>
          <p:cNvPr id="13" name="Content Placeholder 5"/>
          <p:cNvSpPr>
            <a:spLocks noGrp="1"/>
          </p:cNvSpPr>
          <p:nvPr>
            <p:ph sz="quarter" idx="4"/>
          </p:nvPr>
        </p:nvSpPr>
        <p:spPr>
          <a:xfrm>
            <a:off x="4645025" y="1828800"/>
            <a:ext cx="4041775" cy="4297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lang="en-US" dirty="0"/>
          </a:p>
        </p:txBody>
      </p:sp>
      <p:sp>
        <p:nvSpPr>
          <p:cNvPr id="7" name="Date Placeholder 3">
            <a:extLst>
              <a:ext uri="{FF2B5EF4-FFF2-40B4-BE49-F238E27FC236}">
                <a16:creationId xmlns:a16="http://schemas.microsoft.com/office/drawing/2014/main" id="{4B964EAC-614C-4EE1-A09F-9CF7B215A9A8}"/>
              </a:ext>
            </a:extLst>
          </p:cNvPr>
          <p:cNvSpPr>
            <a:spLocks noGrp="1"/>
          </p:cNvSpPr>
          <p:nvPr>
            <p:ph type="dt" sz="half" idx="17"/>
          </p:nvPr>
        </p:nvSpPr>
        <p:spPr>
          <a:xfrm>
            <a:off x="228600" y="6477000"/>
            <a:ext cx="2286000" cy="365125"/>
          </a:xfrm>
        </p:spPr>
        <p:txBody>
          <a:bodyPr/>
          <a:lstStyle>
            <a:lvl1pPr>
              <a:defRPr>
                <a:latin typeface="Neo Tech Semilab" charset="0"/>
              </a:defRPr>
            </a:lvl1pPr>
          </a:lstStyle>
          <a:p>
            <a:pPr>
              <a:defRPr/>
            </a:pPr>
            <a:fld id="{EF303BA2-C7EF-4DEC-86C0-95273F147860}" type="datetime1">
              <a:rPr lang="en-US"/>
              <a:pPr>
                <a:defRPr/>
              </a:pPr>
              <a:t>10/9/2024</a:t>
            </a:fld>
            <a:endParaRPr lang="en-US"/>
          </a:p>
        </p:txBody>
      </p:sp>
      <p:sp>
        <p:nvSpPr>
          <p:cNvPr id="8" name="Slide Number Placeholder 5">
            <a:extLst>
              <a:ext uri="{FF2B5EF4-FFF2-40B4-BE49-F238E27FC236}">
                <a16:creationId xmlns:a16="http://schemas.microsoft.com/office/drawing/2014/main" id="{438AED30-BACF-4EA2-AA96-CD2965C6E235}"/>
              </a:ext>
            </a:extLst>
          </p:cNvPr>
          <p:cNvSpPr>
            <a:spLocks noGrp="1"/>
          </p:cNvSpPr>
          <p:nvPr>
            <p:ph type="sldNum" sz="quarter" idx="18"/>
          </p:nvPr>
        </p:nvSpPr>
        <p:spPr>
          <a:xfrm>
            <a:off x="6858000" y="6477000"/>
            <a:ext cx="2133600" cy="365125"/>
          </a:xfrm>
        </p:spPr>
        <p:txBody>
          <a:bodyPr/>
          <a:lstStyle>
            <a:lvl1pPr>
              <a:defRPr>
                <a:latin typeface="Neo Tech Semilab" panose="02000000000000000000" pitchFamily="2" charset="-18"/>
              </a:defRPr>
            </a:lvl1pPr>
          </a:lstStyle>
          <a:p>
            <a:pPr>
              <a:defRPr/>
            </a:pPr>
            <a:fld id="{173E52C8-2756-4AEE-AA23-859CC1FB8964}" type="slidenum">
              <a:rPr lang="en-US" altLang="hu-HU"/>
              <a:pPr>
                <a:defRPr/>
              </a:pPr>
              <a:t>‹#›</a:t>
            </a:fld>
            <a:endParaRPr lang="en-US" altLang="hu-HU"/>
          </a:p>
        </p:txBody>
      </p:sp>
    </p:spTree>
    <p:extLst>
      <p:ext uri="{BB962C8B-B14F-4D97-AF65-F5344CB8AC3E}">
        <p14:creationId xmlns:p14="http://schemas.microsoft.com/office/powerpoint/2010/main" val="841276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DAC17249-3E58-48C3-A494-4A4A4E14DCC3}"/>
              </a:ext>
            </a:extLst>
          </p:cNvPr>
          <p:cNvSpPr txBox="1">
            <a:spLocks noChangeArrowheads="1"/>
          </p:cNvSpPr>
          <p:nvPr userDrawn="1"/>
        </p:nvSpPr>
        <p:spPr bwMode="auto">
          <a:xfrm>
            <a:off x="2514600" y="6477000"/>
            <a:ext cx="4343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hu-HU" sz="1200">
                <a:solidFill>
                  <a:srgbClr val="234DA2"/>
                </a:solidFill>
                <a:latin typeface="Neo Tech Semilab Bold Bold" panose="02000000000000000000" pitchFamily="2" charset="-18"/>
              </a:rPr>
              <a:t>www.semilab.com</a:t>
            </a:r>
          </a:p>
        </p:txBody>
      </p:sp>
      <p:sp>
        <p:nvSpPr>
          <p:cNvPr id="4" name="Content Placeholder 3"/>
          <p:cNvSpPr>
            <a:spLocks noGrp="1"/>
          </p:cNvSpPr>
          <p:nvPr>
            <p:ph sz="half" idx="2"/>
          </p:nvPr>
        </p:nvSpPr>
        <p:spPr>
          <a:xfrm>
            <a:off x="457200" y="2667001"/>
            <a:ext cx="4040188" cy="34591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lang="en-US" dirty="0"/>
          </a:p>
        </p:txBody>
      </p:sp>
      <p:sp>
        <p:nvSpPr>
          <p:cNvPr id="6" name="Content Placeholder 5"/>
          <p:cNvSpPr>
            <a:spLocks noGrp="1"/>
          </p:cNvSpPr>
          <p:nvPr>
            <p:ph sz="quarter" idx="4"/>
          </p:nvPr>
        </p:nvSpPr>
        <p:spPr>
          <a:xfrm>
            <a:off x="4645025" y="2667001"/>
            <a:ext cx="4041775" cy="34591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lang="en-US" dirty="0"/>
          </a:p>
        </p:txBody>
      </p:sp>
      <p:sp>
        <p:nvSpPr>
          <p:cNvPr id="12" name="Text Placeholder 11"/>
          <p:cNvSpPr>
            <a:spLocks noGrp="1"/>
          </p:cNvSpPr>
          <p:nvPr>
            <p:ph type="body" sz="quarter" idx="16"/>
          </p:nvPr>
        </p:nvSpPr>
        <p:spPr>
          <a:xfrm>
            <a:off x="457200" y="1874838"/>
            <a:ext cx="4040188" cy="639762"/>
          </a:xfrm>
        </p:spPr>
        <p:txBody>
          <a:bodyPr anchor="b"/>
          <a:lstStyle>
            <a:lvl1pPr marL="0" indent="0">
              <a:buFontTx/>
              <a:buNone/>
              <a:defRPr sz="2400"/>
            </a:lvl1pPr>
          </a:lstStyle>
          <a:p>
            <a:pPr lvl="0"/>
            <a:r>
              <a:rPr lang="hu-HU" dirty="0"/>
              <a:t>Click to edit Master text styles</a:t>
            </a:r>
          </a:p>
        </p:txBody>
      </p:sp>
      <p:sp>
        <p:nvSpPr>
          <p:cNvPr id="15" name="Text Placeholder 12"/>
          <p:cNvSpPr>
            <a:spLocks noGrp="1"/>
          </p:cNvSpPr>
          <p:nvPr>
            <p:ph type="body" sz="quarter" idx="13"/>
          </p:nvPr>
        </p:nvSpPr>
        <p:spPr>
          <a:xfrm>
            <a:off x="2514600" y="0"/>
            <a:ext cx="6477000" cy="914400"/>
          </a:xfrm>
        </p:spPr>
        <p:txBody>
          <a:bodyPr anchor="ctr">
            <a:normAutofit/>
          </a:bodyPr>
          <a:lstStyle>
            <a:lvl1pPr algn="r">
              <a:buFontTx/>
              <a:buNone/>
              <a:defRPr sz="2200">
                <a:solidFill>
                  <a:schemeClr val="bg1"/>
                </a:solidFill>
                <a:latin typeface="Neo Tech Semilab Bold Bold"/>
                <a:cs typeface="Neo Tech Semilab Bold Bold"/>
              </a:defRPr>
            </a:lvl1pPr>
          </a:lstStyle>
          <a:p>
            <a:pPr lvl="0"/>
            <a:r>
              <a:rPr lang="hu-HU" dirty="0"/>
              <a:t>Click to edit Master text styles</a:t>
            </a:r>
          </a:p>
        </p:txBody>
      </p:sp>
      <p:sp>
        <p:nvSpPr>
          <p:cNvPr id="16" name="Text Placeholder 7"/>
          <p:cNvSpPr>
            <a:spLocks noGrp="1"/>
          </p:cNvSpPr>
          <p:nvPr>
            <p:ph type="body" sz="quarter" idx="23"/>
          </p:nvPr>
        </p:nvSpPr>
        <p:spPr>
          <a:xfrm>
            <a:off x="457200" y="1143000"/>
            <a:ext cx="8229600" cy="381000"/>
          </a:xfrm>
        </p:spPr>
        <p:txBody>
          <a:bodyPr anchor="ctr"/>
          <a:lstStyle>
            <a:lvl1pPr marL="0" algn="ctr">
              <a:buFontTx/>
              <a:buNone/>
              <a:defRPr sz="2400" baseline="0">
                <a:solidFill>
                  <a:srgbClr val="234DA2"/>
                </a:solidFill>
                <a:latin typeface="Neo Tech Semilab Bold Bold"/>
                <a:cs typeface="Neo Tech Semilab Bold Bold"/>
              </a:defRPr>
            </a:lvl1pPr>
          </a:lstStyle>
          <a:p>
            <a:pPr lvl="0"/>
            <a:endParaRPr lang="hu-HU" dirty="0"/>
          </a:p>
        </p:txBody>
      </p:sp>
      <p:sp>
        <p:nvSpPr>
          <p:cNvPr id="17" name="Text Placeholder 11"/>
          <p:cNvSpPr>
            <a:spLocks noGrp="1"/>
          </p:cNvSpPr>
          <p:nvPr>
            <p:ph type="body" sz="quarter" idx="24"/>
          </p:nvPr>
        </p:nvSpPr>
        <p:spPr>
          <a:xfrm>
            <a:off x="4646612" y="1874838"/>
            <a:ext cx="4040188" cy="639762"/>
          </a:xfrm>
        </p:spPr>
        <p:txBody>
          <a:bodyPr anchor="b"/>
          <a:lstStyle>
            <a:lvl1pPr marL="0" indent="0">
              <a:buFontTx/>
              <a:buNone/>
              <a:defRPr sz="2400"/>
            </a:lvl1pPr>
          </a:lstStyle>
          <a:p>
            <a:pPr lvl="0"/>
            <a:r>
              <a:rPr lang="hu-HU" dirty="0"/>
              <a:t>Click to edit Master text styles</a:t>
            </a:r>
          </a:p>
        </p:txBody>
      </p:sp>
      <p:sp>
        <p:nvSpPr>
          <p:cNvPr id="9" name="Date Placeholder 3">
            <a:extLst>
              <a:ext uri="{FF2B5EF4-FFF2-40B4-BE49-F238E27FC236}">
                <a16:creationId xmlns:a16="http://schemas.microsoft.com/office/drawing/2014/main" id="{01E4B757-0A34-4477-981B-A73863CD7EB1}"/>
              </a:ext>
            </a:extLst>
          </p:cNvPr>
          <p:cNvSpPr>
            <a:spLocks noGrp="1"/>
          </p:cNvSpPr>
          <p:nvPr>
            <p:ph type="dt" sz="half" idx="25"/>
          </p:nvPr>
        </p:nvSpPr>
        <p:spPr>
          <a:xfrm>
            <a:off x="228600" y="6477000"/>
            <a:ext cx="2286000" cy="365125"/>
          </a:xfrm>
        </p:spPr>
        <p:txBody>
          <a:bodyPr/>
          <a:lstStyle>
            <a:lvl1pPr>
              <a:defRPr>
                <a:latin typeface="Neo Tech Semilab" charset="0"/>
              </a:defRPr>
            </a:lvl1pPr>
          </a:lstStyle>
          <a:p>
            <a:pPr>
              <a:defRPr/>
            </a:pPr>
            <a:fld id="{C5D7E18A-9056-4E95-A50F-EE2292A74AB8}" type="datetime1">
              <a:rPr lang="en-US"/>
              <a:pPr>
                <a:defRPr/>
              </a:pPr>
              <a:t>10/9/2024</a:t>
            </a:fld>
            <a:endParaRPr lang="en-US"/>
          </a:p>
        </p:txBody>
      </p:sp>
      <p:sp>
        <p:nvSpPr>
          <p:cNvPr id="10" name="Slide Number Placeholder 5">
            <a:extLst>
              <a:ext uri="{FF2B5EF4-FFF2-40B4-BE49-F238E27FC236}">
                <a16:creationId xmlns:a16="http://schemas.microsoft.com/office/drawing/2014/main" id="{704E64FF-C4AD-4BA2-A54A-306B119437B0}"/>
              </a:ext>
            </a:extLst>
          </p:cNvPr>
          <p:cNvSpPr>
            <a:spLocks noGrp="1"/>
          </p:cNvSpPr>
          <p:nvPr>
            <p:ph type="sldNum" sz="quarter" idx="26"/>
          </p:nvPr>
        </p:nvSpPr>
        <p:spPr>
          <a:xfrm>
            <a:off x="6858000" y="6477000"/>
            <a:ext cx="2133600" cy="365125"/>
          </a:xfrm>
        </p:spPr>
        <p:txBody>
          <a:bodyPr/>
          <a:lstStyle>
            <a:lvl1pPr>
              <a:defRPr>
                <a:latin typeface="Neo Tech Semilab" panose="02000000000000000000" pitchFamily="2" charset="-18"/>
              </a:defRPr>
            </a:lvl1pPr>
          </a:lstStyle>
          <a:p>
            <a:pPr>
              <a:defRPr/>
            </a:pPr>
            <a:fld id="{D6504413-67B3-444D-9120-247E6D283067}" type="slidenum">
              <a:rPr lang="en-US" altLang="hu-HU"/>
              <a:pPr>
                <a:defRPr/>
              </a:pPr>
              <a:t>‹#›</a:t>
            </a:fld>
            <a:endParaRPr lang="en-US" altLang="hu-HU"/>
          </a:p>
        </p:txBody>
      </p:sp>
    </p:spTree>
    <p:extLst>
      <p:ext uri="{BB962C8B-B14F-4D97-AF65-F5344CB8AC3E}">
        <p14:creationId xmlns:p14="http://schemas.microsoft.com/office/powerpoint/2010/main" val="2300066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1E0C8C-4B8E-4363-8FD9-CC6A1A423C67}"/>
              </a:ext>
            </a:extLst>
          </p:cNvPr>
          <p:cNvSpPr txBox="1">
            <a:spLocks noChangeArrowheads="1"/>
          </p:cNvSpPr>
          <p:nvPr userDrawn="1"/>
        </p:nvSpPr>
        <p:spPr bwMode="auto">
          <a:xfrm>
            <a:off x="2514600" y="6477000"/>
            <a:ext cx="4343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hu-HU" sz="1200">
                <a:solidFill>
                  <a:srgbClr val="234DA2"/>
                </a:solidFill>
                <a:latin typeface="Neo Tech Semilab Bold Bold" panose="02000000000000000000" pitchFamily="2" charset="-18"/>
              </a:rPr>
              <a:t>www.semilab.com</a:t>
            </a:r>
          </a:p>
        </p:txBody>
      </p:sp>
      <p:sp>
        <p:nvSpPr>
          <p:cNvPr id="7" name="Text Placeholder 7"/>
          <p:cNvSpPr>
            <a:spLocks noGrp="1"/>
          </p:cNvSpPr>
          <p:nvPr>
            <p:ph type="body" sz="quarter" idx="16"/>
          </p:nvPr>
        </p:nvSpPr>
        <p:spPr>
          <a:xfrm>
            <a:off x="457200" y="1524000"/>
            <a:ext cx="8229600" cy="685800"/>
          </a:xfrm>
        </p:spPr>
        <p:txBody>
          <a:bodyPr anchor="ctr"/>
          <a:lstStyle>
            <a:lvl1pPr marL="0" algn="ctr">
              <a:buFontTx/>
              <a:buNone/>
              <a:defRPr sz="2400" baseline="0">
                <a:solidFill>
                  <a:srgbClr val="234DA2"/>
                </a:solidFill>
                <a:latin typeface="Neo Tech Semilab Bold Bold"/>
                <a:cs typeface="Neo Tech Semilab Bold Bold"/>
              </a:defRPr>
            </a:lvl1pPr>
          </a:lstStyle>
          <a:p>
            <a:pPr lvl="0"/>
            <a:r>
              <a:rPr lang="hu-HU" dirty="0"/>
              <a:t>Click to edit Master text styles</a:t>
            </a:r>
          </a:p>
        </p:txBody>
      </p:sp>
      <p:sp>
        <p:nvSpPr>
          <p:cNvPr id="9" name="Text Placeholder 12"/>
          <p:cNvSpPr>
            <a:spLocks noGrp="1"/>
          </p:cNvSpPr>
          <p:nvPr>
            <p:ph type="body" sz="quarter" idx="13"/>
          </p:nvPr>
        </p:nvSpPr>
        <p:spPr>
          <a:xfrm>
            <a:off x="2514600" y="0"/>
            <a:ext cx="6477000" cy="914400"/>
          </a:xfrm>
        </p:spPr>
        <p:txBody>
          <a:bodyPr anchor="ctr">
            <a:normAutofit/>
          </a:bodyPr>
          <a:lstStyle>
            <a:lvl1pPr algn="r">
              <a:buFontTx/>
              <a:buNone/>
              <a:defRPr sz="2200">
                <a:solidFill>
                  <a:schemeClr val="bg1"/>
                </a:solidFill>
                <a:latin typeface="Neo Tech Semilab Bold Bold"/>
                <a:cs typeface="Neo Tech Semilab Bold Bold"/>
              </a:defRPr>
            </a:lvl1pPr>
          </a:lstStyle>
          <a:p>
            <a:pPr lvl="0"/>
            <a:r>
              <a:rPr lang="hu-HU" dirty="0"/>
              <a:t>Click to edit Master text styles</a:t>
            </a:r>
          </a:p>
        </p:txBody>
      </p:sp>
      <p:sp>
        <p:nvSpPr>
          <p:cNvPr id="5" name="Date Placeholder 3">
            <a:extLst>
              <a:ext uri="{FF2B5EF4-FFF2-40B4-BE49-F238E27FC236}">
                <a16:creationId xmlns:a16="http://schemas.microsoft.com/office/drawing/2014/main" id="{8A173604-D8A7-43F1-8EDB-A5C1F125D80C}"/>
              </a:ext>
            </a:extLst>
          </p:cNvPr>
          <p:cNvSpPr>
            <a:spLocks noGrp="1"/>
          </p:cNvSpPr>
          <p:nvPr>
            <p:ph type="dt" sz="half" idx="17"/>
          </p:nvPr>
        </p:nvSpPr>
        <p:spPr>
          <a:xfrm>
            <a:off x="228600" y="6477000"/>
            <a:ext cx="2286000" cy="365125"/>
          </a:xfrm>
        </p:spPr>
        <p:txBody>
          <a:bodyPr/>
          <a:lstStyle>
            <a:lvl1pPr>
              <a:defRPr>
                <a:latin typeface="Neo Tech Semilab" charset="0"/>
              </a:defRPr>
            </a:lvl1pPr>
          </a:lstStyle>
          <a:p>
            <a:pPr>
              <a:defRPr/>
            </a:pPr>
            <a:fld id="{3DDFA7A5-7EDC-48D1-A3AA-3FFD82A03099}" type="datetime1">
              <a:rPr lang="en-US"/>
              <a:pPr>
                <a:defRPr/>
              </a:pPr>
              <a:t>10/9/2024</a:t>
            </a:fld>
            <a:endParaRPr lang="en-US"/>
          </a:p>
        </p:txBody>
      </p:sp>
      <p:sp>
        <p:nvSpPr>
          <p:cNvPr id="6" name="Slide Number Placeholder 5">
            <a:extLst>
              <a:ext uri="{FF2B5EF4-FFF2-40B4-BE49-F238E27FC236}">
                <a16:creationId xmlns:a16="http://schemas.microsoft.com/office/drawing/2014/main" id="{FBB62384-2C85-43F9-9B34-0A18CDD314AE}"/>
              </a:ext>
            </a:extLst>
          </p:cNvPr>
          <p:cNvSpPr>
            <a:spLocks noGrp="1"/>
          </p:cNvSpPr>
          <p:nvPr>
            <p:ph type="sldNum" sz="quarter" idx="18"/>
          </p:nvPr>
        </p:nvSpPr>
        <p:spPr>
          <a:xfrm>
            <a:off x="6858000" y="6477000"/>
            <a:ext cx="2133600" cy="365125"/>
          </a:xfrm>
        </p:spPr>
        <p:txBody>
          <a:bodyPr/>
          <a:lstStyle>
            <a:lvl1pPr>
              <a:defRPr>
                <a:latin typeface="Neo Tech Semilab" panose="02000000000000000000" pitchFamily="2" charset="-18"/>
              </a:defRPr>
            </a:lvl1pPr>
          </a:lstStyle>
          <a:p>
            <a:pPr>
              <a:defRPr/>
            </a:pPr>
            <a:fld id="{FD8D9F2F-60A9-4967-AA23-5144B80B1E7B}" type="slidenum">
              <a:rPr lang="en-US" altLang="hu-HU"/>
              <a:pPr>
                <a:defRPr/>
              </a:pPr>
              <a:t>‹#›</a:t>
            </a:fld>
            <a:endParaRPr lang="en-US" altLang="hu-HU"/>
          </a:p>
        </p:txBody>
      </p:sp>
    </p:spTree>
    <p:extLst>
      <p:ext uri="{BB962C8B-B14F-4D97-AF65-F5344CB8AC3E}">
        <p14:creationId xmlns:p14="http://schemas.microsoft.com/office/powerpoint/2010/main" val="2385846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63688789-A974-4E70-AF4D-8FF1785FBD9D}"/>
              </a:ext>
            </a:extLst>
          </p:cNvPr>
          <p:cNvSpPr txBox="1">
            <a:spLocks noChangeArrowheads="1"/>
          </p:cNvSpPr>
          <p:nvPr userDrawn="1"/>
        </p:nvSpPr>
        <p:spPr bwMode="auto">
          <a:xfrm>
            <a:off x="2514600" y="6477000"/>
            <a:ext cx="4343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hu-HU" sz="1200">
                <a:solidFill>
                  <a:srgbClr val="234DA2"/>
                </a:solidFill>
                <a:latin typeface="Neo Tech Semilab Bold Bold" panose="02000000000000000000" pitchFamily="2" charset="-18"/>
              </a:rPr>
              <a:t>www.semilab.com</a:t>
            </a:r>
          </a:p>
        </p:txBody>
      </p:sp>
      <p:sp>
        <p:nvSpPr>
          <p:cNvPr id="7" name="Text Placeholder 12"/>
          <p:cNvSpPr>
            <a:spLocks noGrp="1"/>
          </p:cNvSpPr>
          <p:nvPr>
            <p:ph type="body" sz="quarter" idx="13"/>
          </p:nvPr>
        </p:nvSpPr>
        <p:spPr>
          <a:xfrm>
            <a:off x="2514600" y="0"/>
            <a:ext cx="6477000" cy="914400"/>
          </a:xfrm>
        </p:spPr>
        <p:txBody>
          <a:bodyPr anchor="ctr">
            <a:normAutofit/>
          </a:bodyPr>
          <a:lstStyle>
            <a:lvl1pPr algn="r">
              <a:buFontTx/>
              <a:buNone/>
              <a:defRPr sz="2200">
                <a:solidFill>
                  <a:schemeClr val="bg1"/>
                </a:solidFill>
                <a:latin typeface="Neo Tech Semilab Bold Bold"/>
                <a:cs typeface="Neo Tech Semilab Bold Bold"/>
              </a:defRPr>
            </a:lvl1pPr>
          </a:lstStyle>
          <a:p>
            <a:pPr lvl="0"/>
            <a:r>
              <a:rPr lang="hu-HU" dirty="0"/>
              <a:t>Click to edit Master text styles</a:t>
            </a:r>
          </a:p>
        </p:txBody>
      </p:sp>
      <p:sp>
        <p:nvSpPr>
          <p:cNvPr id="4" name="Date Placeholder 3">
            <a:extLst>
              <a:ext uri="{FF2B5EF4-FFF2-40B4-BE49-F238E27FC236}">
                <a16:creationId xmlns:a16="http://schemas.microsoft.com/office/drawing/2014/main" id="{2A9B6005-6E88-4451-86AD-64EE7DA48C74}"/>
              </a:ext>
            </a:extLst>
          </p:cNvPr>
          <p:cNvSpPr>
            <a:spLocks noGrp="1"/>
          </p:cNvSpPr>
          <p:nvPr>
            <p:ph type="dt" sz="half" idx="14"/>
          </p:nvPr>
        </p:nvSpPr>
        <p:spPr>
          <a:xfrm>
            <a:off x="228600" y="6477000"/>
            <a:ext cx="2286000" cy="365125"/>
          </a:xfrm>
        </p:spPr>
        <p:txBody>
          <a:bodyPr/>
          <a:lstStyle>
            <a:lvl1pPr>
              <a:defRPr>
                <a:latin typeface="Neo Tech Semilab" charset="0"/>
              </a:defRPr>
            </a:lvl1pPr>
          </a:lstStyle>
          <a:p>
            <a:pPr>
              <a:defRPr/>
            </a:pPr>
            <a:fld id="{C0BEE537-11FE-471B-A528-BE869230E623}" type="datetime1">
              <a:rPr lang="en-US"/>
              <a:pPr>
                <a:defRPr/>
              </a:pPr>
              <a:t>10/9/2024</a:t>
            </a:fld>
            <a:endParaRPr lang="en-US"/>
          </a:p>
        </p:txBody>
      </p:sp>
      <p:sp>
        <p:nvSpPr>
          <p:cNvPr id="5" name="Slide Number Placeholder 5">
            <a:extLst>
              <a:ext uri="{FF2B5EF4-FFF2-40B4-BE49-F238E27FC236}">
                <a16:creationId xmlns:a16="http://schemas.microsoft.com/office/drawing/2014/main" id="{AE3F18BC-3D14-4569-8EBE-C038DF865AB8}"/>
              </a:ext>
            </a:extLst>
          </p:cNvPr>
          <p:cNvSpPr>
            <a:spLocks noGrp="1"/>
          </p:cNvSpPr>
          <p:nvPr>
            <p:ph type="sldNum" sz="quarter" idx="15"/>
          </p:nvPr>
        </p:nvSpPr>
        <p:spPr>
          <a:xfrm>
            <a:off x="6858000" y="6477000"/>
            <a:ext cx="2133600" cy="365125"/>
          </a:xfrm>
        </p:spPr>
        <p:txBody>
          <a:bodyPr/>
          <a:lstStyle>
            <a:lvl1pPr>
              <a:defRPr>
                <a:latin typeface="Neo Tech Semilab" panose="02000000000000000000" pitchFamily="2" charset="-18"/>
              </a:defRPr>
            </a:lvl1pPr>
          </a:lstStyle>
          <a:p>
            <a:pPr>
              <a:defRPr/>
            </a:pPr>
            <a:fld id="{16AE45B3-A169-46A7-A289-536F3AAD9E11}" type="slidenum">
              <a:rPr lang="en-US" altLang="hu-HU"/>
              <a:pPr>
                <a:defRPr/>
              </a:pPr>
              <a:t>‹#›</a:t>
            </a:fld>
            <a:endParaRPr lang="en-US" altLang="hu-HU"/>
          </a:p>
        </p:txBody>
      </p:sp>
    </p:spTree>
    <p:extLst>
      <p:ext uri="{BB962C8B-B14F-4D97-AF65-F5344CB8AC3E}">
        <p14:creationId xmlns:p14="http://schemas.microsoft.com/office/powerpoint/2010/main" val="262201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55519623-9A5D-404B-A2E7-2A4FE016083B}"/>
              </a:ext>
            </a:extLst>
          </p:cNvPr>
          <p:cNvSpPr txBox="1">
            <a:spLocks noChangeArrowheads="1"/>
          </p:cNvSpPr>
          <p:nvPr userDrawn="1"/>
        </p:nvSpPr>
        <p:spPr bwMode="auto">
          <a:xfrm>
            <a:off x="2514600" y="6477000"/>
            <a:ext cx="4343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hu-HU" sz="1200">
                <a:solidFill>
                  <a:srgbClr val="234DA2"/>
                </a:solidFill>
                <a:latin typeface="Neo Tech Semilab Bold Bold" panose="02000000000000000000" pitchFamily="2" charset="-18"/>
              </a:rPr>
              <a:t>www.semilab.com</a:t>
            </a:r>
          </a:p>
        </p:txBody>
      </p:sp>
      <p:sp>
        <p:nvSpPr>
          <p:cNvPr id="3" name="Content Placeholder 2"/>
          <p:cNvSpPr>
            <a:spLocks noGrp="1"/>
          </p:cNvSpPr>
          <p:nvPr>
            <p:ph idx="1"/>
          </p:nvPr>
        </p:nvSpPr>
        <p:spPr>
          <a:xfrm>
            <a:off x="3575050" y="1752600"/>
            <a:ext cx="5111750" cy="4572000"/>
          </a:xfrm>
        </p:spPr>
        <p:txBody>
          <a:bodyPr/>
          <a:lstStyle>
            <a:lvl1pPr marL="0" indent="-342000">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lang="en-US" dirty="0"/>
          </a:p>
        </p:txBody>
      </p:sp>
      <p:sp>
        <p:nvSpPr>
          <p:cNvPr id="12" name="Text Placeholder 11"/>
          <p:cNvSpPr>
            <a:spLocks noGrp="1"/>
          </p:cNvSpPr>
          <p:nvPr>
            <p:ph type="body" sz="quarter" idx="16"/>
          </p:nvPr>
        </p:nvSpPr>
        <p:spPr>
          <a:xfrm>
            <a:off x="457200" y="1752600"/>
            <a:ext cx="3008313" cy="4572000"/>
          </a:xfrm>
        </p:spPr>
        <p:txBody>
          <a:bodyPr/>
          <a:lstStyle>
            <a:lvl1pPr>
              <a:buFontTx/>
              <a:buNone/>
              <a:defRPr sz="1500"/>
            </a:lvl1pPr>
          </a:lstStyle>
          <a:p>
            <a:pPr lvl="0"/>
            <a:r>
              <a:rPr lang="hu-HU"/>
              <a:t>Click to edit Master text styles</a:t>
            </a:r>
          </a:p>
        </p:txBody>
      </p:sp>
      <p:sp>
        <p:nvSpPr>
          <p:cNvPr id="11" name="Text Placeholder 12"/>
          <p:cNvSpPr>
            <a:spLocks noGrp="1"/>
          </p:cNvSpPr>
          <p:nvPr>
            <p:ph type="body" sz="quarter" idx="13"/>
          </p:nvPr>
        </p:nvSpPr>
        <p:spPr>
          <a:xfrm>
            <a:off x="2514600" y="0"/>
            <a:ext cx="6477000" cy="914400"/>
          </a:xfrm>
        </p:spPr>
        <p:txBody>
          <a:bodyPr anchor="ctr">
            <a:normAutofit/>
          </a:bodyPr>
          <a:lstStyle>
            <a:lvl1pPr algn="r">
              <a:buFontTx/>
              <a:buNone/>
              <a:defRPr sz="2200">
                <a:solidFill>
                  <a:schemeClr val="bg1"/>
                </a:solidFill>
                <a:latin typeface="Neo Tech Semilab Bold Bold"/>
                <a:cs typeface="Neo Tech Semilab Bold Bold"/>
              </a:defRPr>
            </a:lvl1pPr>
          </a:lstStyle>
          <a:p>
            <a:pPr lvl="0"/>
            <a:r>
              <a:rPr lang="hu-HU" dirty="0"/>
              <a:t>Click to edit Master text styles</a:t>
            </a:r>
          </a:p>
        </p:txBody>
      </p:sp>
      <p:sp>
        <p:nvSpPr>
          <p:cNvPr id="13" name="Text Placeholder 7"/>
          <p:cNvSpPr>
            <a:spLocks noGrp="1"/>
          </p:cNvSpPr>
          <p:nvPr>
            <p:ph type="body" sz="quarter" idx="23"/>
          </p:nvPr>
        </p:nvSpPr>
        <p:spPr>
          <a:xfrm>
            <a:off x="457200" y="1143000"/>
            <a:ext cx="8229600" cy="381000"/>
          </a:xfrm>
        </p:spPr>
        <p:txBody>
          <a:bodyPr anchor="ctr"/>
          <a:lstStyle>
            <a:lvl1pPr marL="0" algn="ctr">
              <a:buFontTx/>
              <a:buNone/>
              <a:defRPr sz="2400" baseline="0">
                <a:solidFill>
                  <a:srgbClr val="234DA2"/>
                </a:solidFill>
                <a:latin typeface="Neo Tech Semilab Bold Bold"/>
                <a:cs typeface="Neo Tech Semilab Bold Bold"/>
              </a:defRPr>
            </a:lvl1pPr>
          </a:lstStyle>
          <a:p>
            <a:pPr lvl="0"/>
            <a:endParaRPr lang="hu-HU" dirty="0"/>
          </a:p>
        </p:txBody>
      </p:sp>
      <p:sp>
        <p:nvSpPr>
          <p:cNvPr id="7" name="Date Placeholder 3">
            <a:extLst>
              <a:ext uri="{FF2B5EF4-FFF2-40B4-BE49-F238E27FC236}">
                <a16:creationId xmlns:a16="http://schemas.microsoft.com/office/drawing/2014/main" id="{9F3B7533-2526-4DF1-AC79-28951F04C939}"/>
              </a:ext>
            </a:extLst>
          </p:cNvPr>
          <p:cNvSpPr>
            <a:spLocks noGrp="1"/>
          </p:cNvSpPr>
          <p:nvPr>
            <p:ph type="dt" sz="half" idx="24"/>
          </p:nvPr>
        </p:nvSpPr>
        <p:spPr>
          <a:xfrm>
            <a:off x="228600" y="6477000"/>
            <a:ext cx="2286000" cy="365125"/>
          </a:xfrm>
        </p:spPr>
        <p:txBody>
          <a:bodyPr/>
          <a:lstStyle>
            <a:lvl1pPr>
              <a:defRPr>
                <a:latin typeface="Neo Tech Semilab" charset="0"/>
              </a:defRPr>
            </a:lvl1pPr>
          </a:lstStyle>
          <a:p>
            <a:pPr>
              <a:defRPr/>
            </a:pPr>
            <a:fld id="{7D88D5CF-E981-4A13-BE47-7C07CEB45953}" type="datetime1">
              <a:rPr lang="en-US"/>
              <a:pPr>
                <a:defRPr/>
              </a:pPr>
              <a:t>10/9/2024</a:t>
            </a:fld>
            <a:endParaRPr lang="en-US"/>
          </a:p>
        </p:txBody>
      </p:sp>
      <p:sp>
        <p:nvSpPr>
          <p:cNvPr id="8" name="Slide Number Placeholder 5">
            <a:extLst>
              <a:ext uri="{FF2B5EF4-FFF2-40B4-BE49-F238E27FC236}">
                <a16:creationId xmlns:a16="http://schemas.microsoft.com/office/drawing/2014/main" id="{C61ED208-5023-44CF-9C2E-106BEB342C0C}"/>
              </a:ext>
            </a:extLst>
          </p:cNvPr>
          <p:cNvSpPr>
            <a:spLocks noGrp="1"/>
          </p:cNvSpPr>
          <p:nvPr>
            <p:ph type="sldNum" sz="quarter" idx="25"/>
          </p:nvPr>
        </p:nvSpPr>
        <p:spPr>
          <a:xfrm>
            <a:off x="6858000" y="6477000"/>
            <a:ext cx="2133600" cy="365125"/>
          </a:xfrm>
        </p:spPr>
        <p:txBody>
          <a:bodyPr/>
          <a:lstStyle>
            <a:lvl1pPr>
              <a:defRPr>
                <a:latin typeface="Neo Tech Semilab" panose="02000000000000000000" pitchFamily="2" charset="-18"/>
              </a:defRPr>
            </a:lvl1pPr>
          </a:lstStyle>
          <a:p>
            <a:pPr>
              <a:defRPr/>
            </a:pPr>
            <a:fld id="{5613B158-4C3F-4D16-9064-A31D8E2C087E}" type="slidenum">
              <a:rPr lang="en-US" altLang="hu-HU"/>
              <a:pPr>
                <a:defRPr/>
              </a:pPr>
              <a:t>‹#›</a:t>
            </a:fld>
            <a:endParaRPr lang="en-US" altLang="hu-HU"/>
          </a:p>
        </p:txBody>
      </p:sp>
    </p:spTree>
    <p:extLst>
      <p:ext uri="{BB962C8B-B14F-4D97-AF65-F5344CB8AC3E}">
        <p14:creationId xmlns:p14="http://schemas.microsoft.com/office/powerpoint/2010/main" val="2634361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5F42B528-FB75-4CBC-A148-7C776C4B09BD}"/>
              </a:ext>
            </a:extLst>
          </p:cNvPr>
          <p:cNvSpPr txBox="1">
            <a:spLocks noChangeArrowheads="1"/>
          </p:cNvSpPr>
          <p:nvPr userDrawn="1"/>
        </p:nvSpPr>
        <p:spPr bwMode="auto">
          <a:xfrm>
            <a:off x="2514600" y="6477000"/>
            <a:ext cx="4343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hu-HU" sz="1200">
                <a:solidFill>
                  <a:srgbClr val="234DA2"/>
                </a:solidFill>
                <a:latin typeface="Neo Tech Semilab Bold Bold" panose="02000000000000000000" pitchFamily="2" charset="-18"/>
              </a:rPr>
              <a:t>www.semilab.com</a:t>
            </a:r>
          </a:p>
        </p:txBody>
      </p:sp>
      <p:sp>
        <p:nvSpPr>
          <p:cNvPr id="3" name="Picture Placeholder 2"/>
          <p:cNvSpPr>
            <a:spLocks noGrp="1"/>
          </p:cNvSpPr>
          <p:nvPr>
            <p:ph type="pic" idx="1"/>
          </p:nvPr>
        </p:nvSpPr>
        <p:spPr>
          <a:xfrm>
            <a:off x="1792288" y="9175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0" name="Text Placeholder 9"/>
          <p:cNvSpPr>
            <a:spLocks noGrp="1"/>
          </p:cNvSpPr>
          <p:nvPr>
            <p:ph type="body" sz="quarter" idx="16"/>
          </p:nvPr>
        </p:nvSpPr>
        <p:spPr>
          <a:xfrm>
            <a:off x="1792288" y="5672138"/>
            <a:ext cx="5486400" cy="652462"/>
          </a:xfrm>
        </p:spPr>
        <p:txBody>
          <a:bodyPr/>
          <a:lstStyle>
            <a:lvl1pPr>
              <a:buFontTx/>
              <a:buNone/>
              <a:defRPr sz="1700"/>
            </a:lvl1pPr>
          </a:lstStyle>
          <a:p>
            <a:pPr lvl="0"/>
            <a:r>
              <a:rPr lang="hu-HU"/>
              <a:t>Click to edit Master text styles</a:t>
            </a:r>
          </a:p>
        </p:txBody>
      </p:sp>
      <p:sp>
        <p:nvSpPr>
          <p:cNvPr id="12" name="Title 1"/>
          <p:cNvSpPr>
            <a:spLocks noGrp="1"/>
          </p:cNvSpPr>
          <p:nvPr>
            <p:ph type="title"/>
          </p:nvPr>
        </p:nvSpPr>
        <p:spPr>
          <a:xfrm>
            <a:off x="1792288" y="5105400"/>
            <a:ext cx="7199312" cy="566738"/>
          </a:xfrm>
        </p:spPr>
        <p:txBody>
          <a:bodyPr/>
          <a:lstStyle>
            <a:lvl1pPr algn="l">
              <a:defRPr sz="2400" b="1">
                <a:solidFill>
                  <a:srgbClr val="234DA2"/>
                </a:solidFill>
              </a:defRPr>
            </a:lvl1pPr>
          </a:lstStyle>
          <a:p>
            <a:r>
              <a:rPr lang="hu-HU" dirty="0"/>
              <a:t>Click to edit Master title style</a:t>
            </a:r>
            <a:endParaRPr lang="en-US" dirty="0"/>
          </a:p>
        </p:txBody>
      </p:sp>
      <p:sp>
        <p:nvSpPr>
          <p:cNvPr id="9" name="Text Placeholder 12"/>
          <p:cNvSpPr>
            <a:spLocks noGrp="1"/>
          </p:cNvSpPr>
          <p:nvPr>
            <p:ph type="body" sz="quarter" idx="13"/>
          </p:nvPr>
        </p:nvSpPr>
        <p:spPr>
          <a:xfrm>
            <a:off x="2514600" y="0"/>
            <a:ext cx="6477000" cy="914400"/>
          </a:xfrm>
        </p:spPr>
        <p:txBody>
          <a:bodyPr anchor="ctr">
            <a:normAutofit/>
          </a:bodyPr>
          <a:lstStyle>
            <a:lvl1pPr algn="r">
              <a:buFontTx/>
              <a:buNone/>
              <a:defRPr sz="2200" spc="0">
                <a:solidFill>
                  <a:schemeClr val="bg1"/>
                </a:solidFill>
                <a:latin typeface="Neo Tech Semilab Bold Bold"/>
                <a:cs typeface="Neo Tech Semilab Bold Bold"/>
              </a:defRPr>
            </a:lvl1pPr>
          </a:lstStyle>
          <a:p>
            <a:pPr lvl="0"/>
            <a:endParaRPr lang="hu-HU" dirty="0"/>
          </a:p>
        </p:txBody>
      </p:sp>
      <p:sp>
        <p:nvSpPr>
          <p:cNvPr id="7" name="Date Placeholder 3">
            <a:extLst>
              <a:ext uri="{FF2B5EF4-FFF2-40B4-BE49-F238E27FC236}">
                <a16:creationId xmlns:a16="http://schemas.microsoft.com/office/drawing/2014/main" id="{39DA89AB-FE67-48AA-8369-44499573C3B6}"/>
              </a:ext>
            </a:extLst>
          </p:cNvPr>
          <p:cNvSpPr>
            <a:spLocks noGrp="1"/>
          </p:cNvSpPr>
          <p:nvPr>
            <p:ph type="dt" sz="half" idx="17"/>
          </p:nvPr>
        </p:nvSpPr>
        <p:spPr>
          <a:xfrm>
            <a:off x="228600" y="6477000"/>
            <a:ext cx="2286000" cy="365125"/>
          </a:xfrm>
        </p:spPr>
        <p:txBody>
          <a:bodyPr/>
          <a:lstStyle>
            <a:lvl1pPr>
              <a:defRPr>
                <a:latin typeface="Neo Tech Semilab" charset="0"/>
              </a:defRPr>
            </a:lvl1pPr>
          </a:lstStyle>
          <a:p>
            <a:pPr>
              <a:defRPr/>
            </a:pPr>
            <a:fld id="{D57F6DFA-AF75-45B1-955A-2F796B3DA767}" type="datetime1">
              <a:rPr lang="en-US"/>
              <a:pPr>
                <a:defRPr/>
              </a:pPr>
              <a:t>10/9/2024</a:t>
            </a:fld>
            <a:endParaRPr lang="en-US"/>
          </a:p>
        </p:txBody>
      </p:sp>
      <p:sp>
        <p:nvSpPr>
          <p:cNvPr id="8" name="Slide Number Placeholder 5">
            <a:extLst>
              <a:ext uri="{FF2B5EF4-FFF2-40B4-BE49-F238E27FC236}">
                <a16:creationId xmlns:a16="http://schemas.microsoft.com/office/drawing/2014/main" id="{7E2685F0-D576-4C4A-AFE9-FC21778532F2}"/>
              </a:ext>
            </a:extLst>
          </p:cNvPr>
          <p:cNvSpPr>
            <a:spLocks noGrp="1"/>
          </p:cNvSpPr>
          <p:nvPr>
            <p:ph type="sldNum" sz="quarter" idx="18"/>
          </p:nvPr>
        </p:nvSpPr>
        <p:spPr>
          <a:xfrm>
            <a:off x="6858000" y="6477000"/>
            <a:ext cx="2133600" cy="365125"/>
          </a:xfrm>
        </p:spPr>
        <p:txBody>
          <a:bodyPr/>
          <a:lstStyle>
            <a:lvl1pPr>
              <a:defRPr>
                <a:latin typeface="Neo Tech Semilab" panose="02000000000000000000" pitchFamily="2" charset="-18"/>
              </a:defRPr>
            </a:lvl1pPr>
          </a:lstStyle>
          <a:p>
            <a:pPr>
              <a:defRPr/>
            </a:pPr>
            <a:fld id="{5D860E08-77A6-4557-A903-2B197CE64CAB}" type="slidenum">
              <a:rPr lang="en-US" altLang="hu-HU"/>
              <a:pPr>
                <a:defRPr/>
              </a:pPr>
              <a:t>‹#›</a:t>
            </a:fld>
            <a:endParaRPr lang="en-US" altLang="hu-HU"/>
          </a:p>
        </p:txBody>
      </p:sp>
    </p:spTree>
    <p:extLst>
      <p:ext uri="{BB962C8B-B14F-4D97-AF65-F5344CB8AC3E}">
        <p14:creationId xmlns:p14="http://schemas.microsoft.com/office/powerpoint/2010/main" val="1880326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293E639-94C9-4647-A060-F5E1AF5039A1}"/>
              </a:ext>
            </a:extLst>
          </p:cNvPr>
          <p:cNvSpPr>
            <a:spLocks noGrp="1"/>
          </p:cNvSpPr>
          <p:nvPr>
            <p:ph type="title"/>
          </p:nvPr>
        </p:nvSpPr>
        <p:spPr bwMode="auto">
          <a:xfrm>
            <a:off x="457200" y="990600"/>
            <a:ext cx="8229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a:t>Click to edit Master title style</a:t>
            </a:r>
            <a:endParaRPr lang="en-US" altLang="hu-HU"/>
          </a:p>
        </p:txBody>
      </p:sp>
      <p:sp>
        <p:nvSpPr>
          <p:cNvPr id="1027" name="Text Placeholder 2">
            <a:extLst>
              <a:ext uri="{FF2B5EF4-FFF2-40B4-BE49-F238E27FC236}">
                <a16:creationId xmlns:a16="http://schemas.microsoft.com/office/drawing/2014/main" id="{7A8ACE90-CBB7-49B2-84DB-684937A9A300}"/>
              </a:ext>
            </a:extLst>
          </p:cNvPr>
          <p:cNvSpPr>
            <a:spLocks noGrp="1"/>
          </p:cNvSpPr>
          <p:nvPr>
            <p:ph type="body" idx="1"/>
          </p:nvPr>
        </p:nvSpPr>
        <p:spPr bwMode="auto">
          <a:xfrm>
            <a:off x="457200" y="3352800"/>
            <a:ext cx="82296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a:t>Click to edit Master text styles</a:t>
            </a:r>
          </a:p>
          <a:p>
            <a:pPr lvl="1"/>
            <a:r>
              <a:rPr lang="hu-HU" altLang="hu-HU"/>
              <a:t>Second level</a:t>
            </a:r>
          </a:p>
          <a:p>
            <a:pPr lvl="2"/>
            <a:r>
              <a:rPr lang="hu-HU" altLang="hu-HU"/>
              <a:t>Third level</a:t>
            </a:r>
          </a:p>
          <a:p>
            <a:pPr lvl="3"/>
            <a:r>
              <a:rPr lang="hu-HU" altLang="hu-HU"/>
              <a:t>Fourth level</a:t>
            </a:r>
          </a:p>
          <a:p>
            <a:pPr lvl="4"/>
            <a:r>
              <a:rPr lang="hu-HU" altLang="hu-HU"/>
              <a:t>Fifth level</a:t>
            </a:r>
            <a:endParaRPr lang="en-US" altLang="hu-HU"/>
          </a:p>
        </p:txBody>
      </p:sp>
      <p:sp>
        <p:nvSpPr>
          <p:cNvPr id="4" name="Date Placeholder 3">
            <a:extLst>
              <a:ext uri="{FF2B5EF4-FFF2-40B4-BE49-F238E27FC236}">
                <a16:creationId xmlns:a16="http://schemas.microsoft.com/office/drawing/2014/main" id="{841CC242-CF80-4852-97FD-8093F3B6E69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234DA2"/>
                </a:solidFill>
                <a:latin typeface="Arial" charset="0"/>
                <a:ea typeface="ＭＳ Ｐゴシック" charset="-128"/>
                <a:cs typeface="+mn-cs"/>
              </a:defRPr>
            </a:lvl1pPr>
          </a:lstStyle>
          <a:p>
            <a:pPr>
              <a:defRPr/>
            </a:pPr>
            <a:fld id="{67CC0B2F-3560-4DC5-805C-03E8CAF328D2}" type="datetime1">
              <a:rPr lang="en-US"/>
              <a:pPr>
                <a:defRPr/>
              </a:pPr>
              <a:t>10/9/2024</a:t>
            </a:fld>
            <a:endParaRPr lang="en-US"/>
          </a:p>
        </p:txBody>
      </p:sp>
      <p:sp>
        <p:nvSpPr>
          <p:cNvPr id="5" name="Footer Placeholder 4">
            <a:extLst>
              <a:ext uri="{FF2B5EF4-FFF2-40B4-BE49-F238E27FC236}">
                <a16:creationId xmlns:a16="http://schemas.microsoft.com/office/drawing/2014/main" id="{A6C18562-F507-4A88-A9A1-2C65603BC6E9}"/>
              </a:ext>
            </a:extLst>
          </p:cNvPr>
          <p:cNvSpPr>
            <a:spLocks noGrp="1"/>
          </p:cNvSpPr>
          <p:nvPr>
            <p:ph type="ftr" sz="quarter" idx="3"/>
          </p:nvPr>
        </p:nvSpPr>
        <p:spPr>
          <a:xfrm>
            <a:off x="19050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234DA2"/>
                </a:solidFill>
                <a:latin typeface="Arial" charset="0"/>
                <a:ea typeface="ＭＳ Ｐゴシック" charset="-128"/>
                <a:cs typeface="+mn-cs"/>
              </a:defRPr>
            </a:lvl1pPr>
          </a:lstStyle>
          <a:p>
            <a:pPr>
              <a:defRPr/>
            </a:pPr>
            <a:endParaRPr lang="hu-HU"/>
          </a:p>
        </p:txBody>
      </p:sp>
      <p:sp>
        <p:nvSpPr>
          <p:cNvPr id="6" name="Slide Number Placeholder 5">
            <a:extLst>
              <a:ext uri="{FF2B5EF4-FFF2-40B4-BE49-F238E27FC236}">
                <a16:creationId xmlns:a16="http://schemas.microsoft.com/office/drawing/2014/main" id="{86E99AC9-2406-404D-9976-32646DA572E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234DA2"/>
                </a:solidFill>
                <a:ea typeface="ＭＳ Ｐゴシック" panose="020B0600070205080204" pitchFamily="34" charset="-128"/>
                <a:cs typeface="+mn-cs"/>
              </a:defRPr>
            </a:lvl1pPr>
          </a:lstStyle>
          <a:p>
            <a:pPr>
              <a:defRPr/>
            </a:pPr>
            <a:fld id="{7A2153DB-8E0C-4B75-B072-8506850C25B4}" type="slidenum">
              <a:rPr lang="en-US" altLang="hu-HU"/>
              <a:pPr>
                <a:defRPr/>
              </a:pPr>
              <a:t>‹#›</a:t>
            </a:fld>
            <a:endParaRPr lang="en-US" altLang="hu-HU"/>
          </a:p>
        </p:txBody>
      </p:sp>
    </p:spTree>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hf hdr="0"/>
  <p:txStyles>
    <p:titleStyle>
      <a:lvl1pPr algn="ctr" defTabSz="457200" rtl="0" eaLnBrk="0" fontAlgn="base" hangingPunct="0">
        <a:spcBef>
          <a:spcPct val="0"/>
        </a:spcBef>
        <a:spcAft>
          <a:spcPct val="0"/>
        </a:spcAft>
        <a:defRPr sz="3500" kern="1200">
          <a:solidFill>
            <a:srgbClr val="234DA2"/>
          </a:solidFill>
          <a:latin typeface="Neo Tech Semilab Bold Bold"/>
          <a:ea typeface="MS PGothic" panose="020B0600070205080204" pitchFamily="34" charset="-128"/>
          <a:cs typeface="MS PGothic" panose="020B0600070205080204" pitchFamily="34" charset="-128"/>
        </a:defRPr>
      </a:lvl1pPr>
      <a:lvl2pPr algn="ctr" defTabSz="457200" rtl="0" eaLnBrk="0" fontAlgn="base" hangingPunct="0">
        <a:spcBef>
          <a:spcPct val="0"/>
        </a:spcBef>
        <a:spcAft>
          <a:spcPct val="0"/>
        </a:spcAft>
        <a:defRPr sz="3500">
          <a:solidFill>
            <a:srgbClr val="234DA2"/>
          </a:solidFill>
          <a:latin typeface="Neo Tech Semilab Bold Bold" pitchFamily="-112" charset="-18"/>
          <a:ea typeface="MS PGothic" panose="020B0600070205080204" pitchFamily="34" charset="-128"/>
          <a:cs typeface="MS PGothic" panose="020B0600070205080204" pitchFamily="34" charset="-128"/>
        </a:defRPr>
      </a:lvl2pPr>
      <a:lvl3pPr algn="ctr" defTabSz="457200" rtl="0" eaLnBrk="0" fontAlgn="base" hangingPunct="0">
        <a:spcBef>
          <a:spcPct val="0"/>
        </a:spcBef>
        <a:spcAft>
          <a:spcPct val="0"/>
        </a:spcAft>
        <a:defRPr sz="3500">
          <a:solidFill>
            <a:srgbClr val="234DA2"/>
          </a:solidFill>
          <a:latin typeface="Neo Tech Semilab Bold Bold" pitchFamily="-112" charset="-18"/>
          <a:ea typeface="MS PGothic" panose="020B0600070205080204" pitchFamily="34" charset="-128"/>
          <a:cs typeface="MS PGothic" panose="020B0600070205080204" pitchFamily="34" charset="-128"/>
        </a:defRPr>
      </a:lvl3pPr>
      <a:lvl4pPr algn="ctr" defTabSz="457200" rtl="0" eaLnBrk="0" fontAlgn="base" hangingPunct="0">
        <a:spcBef>
          <a:spcPct val="0"/>
        </a:spcBef>
        <a:spcAft>
          <a:spcPct val="0"/>
        </a:spcAft>
        <a:defRPr sz="3500">
          <a:solidFill>
            <a:srgbClr val="234DA2"/>
          </a:solidFill>
          <a:latin typeface="Neo Tech Semilab Bold Bold" pitchFamily="-112" charset="-18"/>
          <a:ea typeface="MS PGothic" panose="020B0600070205080204" pitchFamily="34" charset="-128"/>
          <a:cs typeface="MS PGothic" panose="020B0600070205080204" pitchFamily="34" charset="-128"/>
        </a:defRPr>
      </a:lvl4pPr>
      <a:lvl5pPr algn="ctr" defTabSz="457200" rtl="0" eaLnBrk="0" fontAlgn="base" hangingPunct="0">
        <a:spcBef>
          <a:spcPct val="0"/>
        </a:spcBef>
        <a:spcAft>
          <a:spcPct val="0"/>
        </a:spcAft>
        <a:defRPr sz="3500">
          <a:solidFill>
            <a:srgbClr val="234DA2"/>
          </a:solidFill>
          <a:latin typeface="Neo Tech Semilab Bold Bold" pitchFamily="-112" charset="-18"/>
          <a:ea typeface="MS PGothic" panose="020B0600070205080204" pitchFamily="34" charset="-128"/>
          <a:cs typeface="MS PGothic" panose="020B0600070205080204" pitchFamily="34" charset="-128"/>
        </a:defRPr>
      </a:lvl5pPr>
      <a:lvl6pPr marL="457200" algn="ctr" defTabSz="457200" rtl="0" fontAlgn="base">
        <a:spcBef>
          <a:spcPct val="0"/>
        </a:spcBef>
        <a:spcAft>
          <a:spcPct val="0"/>
        </a:spcAft>
        <a:defRPr sz="4400">
          <a:solidFill>
            <a:schemeClr val="tx1"/>
          </a:solidFill>
          <a:latin typeface="Neo Tech Semilab Bold Bold" pitchFamily="-112" charset="-18"/>
          <a:ea typeface="ＭＳ Ｐゴシック" pitchFamily="-112" charset="-128"/>
        </a:defRPr>
      </a:lvl6pPr>
      <a:lvl7pPr marL="914400" algn="ctr" defTabSz="457200" rtl="0" fontAlgn="base">
        <a:spcBef>
          <a:spcPct val="0"/>
        </a:spcBef>
        <a:spcAft>
          <a:spcPct val="0"/>
        </a:spcAft>
        <a:defRPr sz="4400">
          <a:solidFill>
            <a:schemeClr val="tx1"/>
          </a:solidFill>
          <a:latin typeface="Neo Tech Semilab Bold Bold" pitchFamily="-112" charset="-18"/>
          <a:ea typeface="ＭＳ Ｐゴシック" pitchFamily="-112" charset="-128"/>
        </a:defRPr>
      </a:lvl7pPr>
      <a:lvl8pPr marL="1371600" algn="ctr" defTabSz="457200" rtl="0" fontAlgn="base">
        <a:spcBef>
          <a:spcPct val="0"/>
        </a:spcBef>
        <a:spcAft>
          <a:spcPct val="0"/>
        </a:spcAft>
        <a:defRPr sz="4400">
          <a:solidFill>
            <a:schemeClr val="tx1"/>
          </a:solidFill>
          <a:latin typeface="Neo Tech Semilab Bold Bold" pitchFamily="-112" charset="-18"/>
          <a:ea typeface="ＭＳ Ｐゴシック" pitchFamily="-112" charset="-128"/>
        </a:defRPr>
      </a:lvl8pPr>
      <a:lvl9pPr marL="1828800" algn="ctr" defTabSz="457200" rtl="0" fontAlgn="base">
        <a:spcBef>
          <a:spcPct val="0"/>
        </a:spcBef>
        <a:spcAft>
          <a:spcPct val="0"/>
        </a:spcAft>
        <a:defRPr sz="4400">
          <a:solidFill>
            <a:schemeClr val="tx1"/>
          </a:solidFill>
          <a:latin typeface="Neo Tech Semilab Bold Bold" pitchFamily="-112" charset="-18"/>
          <a:ea typeface="ＭＳ Ｐゴシック" pitchFamily="-112" charset="-128"/>
        </a:defRPr>
      </a:lvl9pPr>
    </p:titleStyle>
    <p:bodyStyle>
      <a:lvl1pPr marL="342900" indent="-342900" algn="l" defTabSz="457200" rtl="0" eaLnBrk="0" fontAlgn="base" hangingPunct="0">
        <a:spcBef>
          <a:spcPct val="20000"/>
        </a:spcBef>
        <a:spcAft>
          <a:spcPct val="0"/>
        </a:spcAft>
        <a:buChar char="•"/>
        <a:defRPr sz="32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gif"/><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jpeg"/><Relationship Id="rId7" Type="http://schemas.openxmlformats.org/officeDocument/2006/relationships/image" Target="../media/image32.w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31.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43">
            <a:extLst>
              <a:ext uri="{FF2B5EF4-FFF2-40B4-BE49-F238E27FC236}">
                <a16:creationId xmlns:a16="http://schemas.microsoft.com/office/drawing/2014/main" id="{E8610B76-EC3E-4B49-A477-4E64D3C24C24}"/>
              </a:ext>
            </a:extLst>
          </p:cNvPr>
          <p:cNvSpPr>
            <a:spLocks noGrp="1"/>
          </p:cNvSpPr>
          <p:nvPr>
            <p:ph type="ctrTitle"/>
          </p:nvPr>
        </p:nvSpPr>
        <p:spPr>
          <a:xfrm>
            <a:off x="323528" y="1524000"/>
            <a:ext cx="8591872" cy="2076450"/>
          </a:xfrm>
        </p:spPr>
        <p:txBody>
          <a:bodyPr/>
          <a:lstStyle/>
          <a:p>
            <a:r>
              <a:rPr lang="hu-HU" altLang="hu-HU" sz="3600" dirty="0"/>
              <a:t>T</a:t>
            </a:r>
            <a:r>
              <a:rPr lang="en-US" altLang="hu-HU" sz="3600" dirty="0"/>
              <a:t>he vacuum tubes</a:t>
            </a:r>
            <a:endParaRPr lang="hu-HU" altLang="hu-HU" sz="3600" i="1" dirty="0"/>
          </a:p>
        </p:txBody>
      </p:sp>
      <p:sp>
        <p:nvSpPr>
          <p:cNvPr id="15363" name="Date Placeholder 3">
            <a:extLst>
              <a:ext uri="{FF2B5EF4-FFF2-40B4-BE49-F238E27FC236}">
                <a16:creationId xmlns:a16="http://schemas.microsoft.com/office/drawing/2014/main" id="{3FA82559-6800-4EEA-BF8D-0A202C65EB1C}"/>
              </a:ext>
            </a:extLst>
          </p:cNvPr>
          <p:cNvSpPr>
            <a:spLocks noGrp="1"/>
          </p:cNvSpPr>
          <p:nvPr>
            <p:ph type="dt" sz="quarter" idx="4294967295"/>
          </p:nvPr>
        </p:nvSpPr>
        <p:spPr bwMode="auto">
          <a:xfrm>
            <a:off x="6096000" y="6248400"/>
            <a:ext cx="2819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0" hangingPunct="0">
              <a:spcBef>
                <a:spcPct val="0"/>
              </a:spcBef>
              <a:buFontTx/>
              <a:buNone/>
            </a:pPr>
            <a:fld id="{085BF070-F503-4335-901C-BEF930B27ADC}" type="datetime1">
              <a:rPr lang="en-US" altLang="hu-HU" sz="1500" smtClean="0">
                <a:latin typeface="Neo Tech Semilab" panose="02000000000000000000"/>
              </a:rPr>
              <a:pPr eaLnBrk="0" hangingPunct="0">
                <a:spcBef>
                  <a:spcPct val="0"/>
                </a:spcBef>
                <a:buFontTx/>
                <a:buNone/>
              </a:pPr>
              <a:t>10/9/2024</a:t>
            </a:fld>
            <a:endParaRPr lang="en-US" altLang="hu-HU" sz="1500">
              <a:latin typeface="Neo Tech Semilab" panose="02000000000000000000"/>
            </a:endParaRPr>
          </a:p>
        </p:txBody>
      </p:sp>
      <p:sp>
        <p:nvSpPr>
          <p:cNvPr id="15365" name="Text Placeholder 45">
            <a:extLst>
              <a:ext uri="{FF2B5EF4-FFF2-40B4-BE49-F238E27FC236}">
                <a16:creationId xmlns:a16="http://schemas.microsoft.com/office/drawing/2014/main" id="{E3044337-B304-47C6-A71F-CA8906965B1B}"/>
              </a:ext>
            </a:extLst>
          </p:cNvPr>
          <p:cNvSpPr>
            <a:spLocks noGrp="1"/>
          </p:cNvSpPr>
          <p:nvPr>
            <p:ph type="body" sz="quarter" idx="11"/>
          </p:nvPr>
        </p:nvSpPr>
        <p:spPr>
          <a:xfrm>
            <a:off x="683568" y="6248400"/>
            <a:ext cx="3657600" cy="365125"/>
          </a:xfrm>
        </p:spPr>
        <p:txBody>
          <a:bodyPr/>
          <a:lstStyle/>
          <a:p>
            <a:r>
              <a:rPr lang="hu-HU" altLang="hu-HU" dirty="0"/>
              <a:t>Ernő KOLLÁR, PhD</a:t>
            </a:r>
          </a:p>
        </p:txBody>
      </p:sp>
      <p:sp>
        <p:nvSpPr>
          <p:cNvPr id="6" name="Title 43">
            <a:extLst>
              <a:ext uri="{FF2B5EF4-FFF2-40B4-BE49-F238E27FC236}">
                <a16:creationId xmlns:a16="http://schemas.microsoft.com/office/drawing/2014/main" id="{F61A14CE-849E-4F40-B3B7-CE2115F556A9}"/>
              </a:ext>
            </a:extLst>
          </p:cNvPr>
          <p:cNvSpPr txBox="1">
            <a:spLocks/>
          </p:cNvSpPr>
          <p:nvPr/>
        </p:nvSpPr>
        <p:spPr bwMode="auto">
          <a:xfrm>
            <a:off x="899592" y="3600449"/>
            <a:ext cx="7272808" cy="188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4400" kern="1200">
                <a:solidFill>
                  <a:schemeClr val="bg1"/>
                </a:solidFill>
                <a:latin typeface="Neo Tech Semilab Bold Bold"/>
                <a:ea typeface="MS PGothic" panose="020B0600070205080204" pitchFamily="34" charset="-128"/>
                <a:cs typeface="MS PGothic" panose="020B0600070205080204" pitchFamily="34" charset="-128"/>
              </a:defRPr>
            </a:lvl1pPr>
            <a:lvl2pPr algn="ctr" defTabSz="457200" rtl="0" eaLnBrk="0" fontAlgn="base" hangingPunct="0">
              <a:spcBef>
                <a:spcPct val="0"/>
              </a:spcBef>
              <a:spcAft>
                <a:spcPct val="0"/>
              </a:spcAft>
              <a:defRPr sz="3500">
                <a:solidFill>
                  <a:srgbClr val="234DA2"/>
                </a:solidFill>
                <a:latin typeface="Neo Tech Semilab Bold Bold" pitchFamily="-112" charset="-18"/>
                <a:ea typeface="MS PGothic" panose="020B0600070205080204" pitchFamily="34" charset="-128"/>
                <a:cs typeface="MS PGothic" panose="020B0600070205080204" pitchFamily="34" charset="-128"/>
              </a:defRPr>
            </a:lvl2pPr>
            <a:lvl3pPr algn="ctr" defTabSz="457200" rtl="0" eaLnBrk="0" fontAlgn="base" hangingPunct="0">
              <a:spcBef>
                <a:spcPct val="0"/>
              </a:spcBef>
              <a:spcAft>
                <a:spcPct val="0"/>
              </a:spcAft>
              <a:defRPr sz="3500">
                <a:solidFill>
                  <a:srgbClr val="234DA2"/>
                </a:solidFill>
                <a:latin typeface="Neo Tech Semilab Bold Bold" pitchFamily="-112" charset="-18"/>
                <a:ea typeface="MS PGothic" panose="020B0600070205080204" pitchFamily="34" charset="-128"/>
                <a:cs typeface="MS PGothic" panose="020B0600070205080204" pitchFamily="34" charset="-128"/>
              </a:defRPr>
            </a:lvl3pPr>
            <a:lvl4pPr algn="ctr" defTabSz="457200" rtl="0" eaLnBrk="0" fontAlgn="base" hangingPunct="0">
              <a:spcBef>
                <a:spcPct val="0"/>
              </a:spcBef>
              <a:spcAft>
                <a:spcPct val="0"/>
              </a:spcAft>
              <a:defRPr sz="3500">
                <a:solidFill>
                  <a:srgbClr val="234DA2"/>
                </a:solidFill>
                <a:latin typeface="Neo Tech Semilab Bold Bold" pitchFamily="-112" charset="-18"/>
                <a:ea typeface="MS PGothic" panose="020B0600070205080204" pitchFamily="34" charset="-128"/>
                <a:cs typeface="MS PGothic" panose="020B0600070205080204" pitchFamily="34" charset="-128"/>
              </a:defRPr>
            </a:lvl4pPr>
            <a:lvl5pPr algn="ctr" defTabSz="457200" rtl="0" eaLnBrk="0" fontAlgn="base" hangingPunct="0">
              <a:spcBef>
                <a:spcPct val="0"/>
              </a:spcBef>
              <a:spcAft>
                <a:spcPct val="0"/>
              </a:spcAft>
              <a:defRPr sz="3500">
                <a:solidFill>
                  <a:srgbClr val="234DA2"/>
                </a:solidFill>
                <a:latin typeface="Neo Tech Semilab Bold Bold" pitchFamily="-112" charset="-18"/>
                <a:ea typeface="MS PGothic" panose="020B0600070205080204" pitchFamily="34" charset="-128"/>
                <a:cs typeface="MS PGothic" panose="020B0600070205080204" pitchFamily="34" charset="-128"/>
              </a:defRPr>
            </a:lvl5pPr>
            <a:lvl6pPr marL="457200" algn="ctr" defTabSz="457200" rtl="0" fontAlgn="base">
              <a:spcBef>
                <a:spcPct val="0"/>
              </a:spcBef>
              <a:spcAft>
                <a:spcPct val="0"/>
              </a:spcAft>
              <a:defRPr sz="4400">
                <a:solidFill>
                  <a:schemeClr val="tx1"/>
                </a:solidFill>
                <a:latin typeface="Neo Tech Semilab Bold Bold" pitchFamily="-112" charset="-18"/>
                <a:ea typeface="ＭＳ Ｐゴシック" pitchFamily="-112" charset="-128"/>
              </a:defRPr>
            </a:lvl6pPr>
            <a:lvl7pPr marL="914400" algn="ctr" defTabSz="457200" rtl="0" fontAlgn="base">
              <a:spcBef>
                <a:spcPct val="0"/>
              </a:spcBef>
              <a:spcAft>
                <a:spcPct val="0"/>
              </a:spcAft>
              <a:defRPr sz="4400">
                <a:solidFill>
                  <a:schemeClr val="tx1"/>
                </a:solidFill>
                <a:latin typeface="Neo Tech Semilab Bold Bold" pitchFamily="-112" charset="-18"/>
                <a:ea typeface="ＭＳ Ｐゴシック" pitchFamily="-112" charset="-128"/>
              </a:defRPr>
            </a:lvl7pPr>
            <a:lvl8pPr marL="1371600" algn="ctr" defTabSz="457200" rtl="0" fontAlgn="base">
              <a:spcBef>
                <a:spcPct val="0"/>
              </a:spcBef>
              <a:spcAft>
                <a:spcPct val="0"/>
              </a:spcAft>
              <a:defRPr sz="4400">
                <a:solidFill>
                  <a:schemeClr val="tx1"/>
                </a:solidFill>
                <a:latin typeface="Neo Tech Semilab Bold Bold" pitchFamily="-112" charset="-18"/>
                <a:ea typeface="ＭＳ Ｐゴシック" pitchFamily="-112" charset="-128"/>
              </a:defRPr>
            </a:lvl8pPr>
            <a:lvl9pPr marL="1828800" algn="ctr" defTabSz="457200" rtl="0" fontAlgn="base">
              <a:spcBef>
                <a:spcPct val="0"/>
              </a:spcBef>
              <a:spcAft>
                <a:spcPct val="0"/>
              </a:spcAft>
              <a:defRPr sz="4400">
                <a:solidFill>
                  <a:schemeClr val="tx1"/>
                </a:solidFill>
                <a:latin typeface="Neo Tech Semilab Bold Bold" pitchFamily="-112" charset="-18"/>
                <a:ea typeface="ＭＳ Ｐゴシック" pitchFamily="-112" charset="-128"/>
              </a:defRPr>
            </a:lvl9pPr>
          </a:lstStyle>
          <a:p>
            <a:pPr algn="ctr"/>
            <a:r>
              <a:rPr lang="hu-HU" altLang="hu-HU" sz="1600" dirty="0"/>
              <a:t>Ernő KOLLÁR</a:t>
            </a:r>
          </a:p>
          <a:p>
            <a:pPr algn="ctr"/>
            <a:endParaRPr lang="hu-HU" altLang="hu-HU" sz="2000" dirty="0"/>
          </a:p>
          <a:p>
            <a:pPr algn="ctr"/>
            <a:r>
              <a:rPr lang="hu-HU" altLang="hu-HU" sz="2000" dirty="0"/>
              <a:t> </a:t>
            </a:r>
          </a:p>
          <a:p>
            <a:pPr algn="ctr"/>
            <a:r>
              <a:rPr lang="hu-HU" altLang="hu-HU" sz="2000" dirty="0"/>
              <a:t>03 </a:t>
            </a:r>
            <a:r>
              <a:rPr lang="hu-HU" altLang="hu-HU" sz="2000" dirty="0" err="1"/>
              <a:t>October</a:t>
            </a:r>
            <a:r>
              <a:rPr lang="hu-HU" altLang="hu-HU" sz="2000" dirty="0"/>
              <a:t> 2024</a:t>
            </a:r>
            <a:endParaRPr lang="hu-HU" altLang="hu-HU"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a:xfrm>
            <a:off x="1907704" y="0"/>
            <a:ext cx="7083896" cy="914400"/>
          </a:xfrm>
        </p:spPr>
        <p:txBody>
          <a:bodyPr>
            <a:normAutofit fontScale="92500"/>
          </a:bodyPr>
          <a:lstStyle/>
          <a:p>
            <a:r>
              <a:rPr lang="hu-HU" altLang="hu-HU" sz="2400" dirty="0"/>
              <a:t>T</a:t>
            </a:r>
            <a:r>
              <a:rPr lang="en-US" altLang="hu-HU" sz="2400" dirty="0"/>
              <a:t>he vacuum tubes</a:t>
            </a:r>
            <a:br>
              <a:rPr lang="hu-HU" altLang="hu-HU" sz="2400" dirty="0"/>
            </a:br>
            <a:r>
              <a:rPr lang="hu-HU" altLang="hu-HU" sz="2400" dirty="0"/>
              <a:t>1890 - </a:t>
            </a:r>
            <a:r>
              <a:rPr lang="hu-HU" altLang="hu-HU" sz="2400" dirty="0" err="1"/>
              <a:t>Wireless</a:t>
            </a:r>
            <a:r>
              <a:rPr lang="hu-HU" altLang="hu-HU" sz="2400" dirty="0"/>
              <a:t> </a:t>
            </a:r>
            <a:r>
              <a:rPr lang="hu-HU" altLang="hu-HU" sz="2400" dirty="0" err="1"/>
              <a:t>telegraphy</a:t>
            </a:r>
            <a:r>
              <a:rPr lang="hu-HU" altLang="hu-HU" sz="2400" dirty="0"/>
              <a:t> </a:t>
            </a:r>
            <a:r>
              <a:rPr lang="hu-HU" altLang="hu-HU" sz="2400" dirty="0" err="1"/>
              <a:t>or</a:t>
            </a:r>
            <a:r>
              <a:rPr lang="hu-HU" altLang="hu-HU" sz="2400" dirty="0"/>
              <a:t> </a:t>
            </a:r>
            <a:r>
              <a:rPr lang="hu-HU" altLang="hu-HU" sz="2400" dirty="0" err="1"/>
              <a:t>radiotelegraphy</a:t>
            </a:r>
            <a:endParaRPr lang="en-US"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10/9/2024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10</a:t>
            </a:fld>
            <a:endParaRPr lang="en-US" altLang="hu-HU" sz="1200">
              <a:solidFill>
                <a:srgbClr val="234DA2"/>
              </a:solidFill>
              <a:latin typeface="Neo Tech Semilab" panose="02000000000000000000"/>
            </a:endParaRP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2054" name="Picture 6" descr="Édouard Eugène Désiré Branly. Photograph by Dornac. | Wellcome Collection">
            <a:extLst>
              <a:ext uri="{FF2B5EF4-FFF2-40B4-BE49-F238E27FC236}">
                <a16:creationId xmlns:a16="http://schemas.microsoft.com/office/drawing/2014/main" id="{22125526-3521-AB6E-FA31-DBBD29B6E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576" y="1114575"/>
            <a:ext cx="3521968" cy="23993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D6191F4-4329-1F4D-2D58-D1BF1CFD5564}"/>
              </a:ext>
            </a:extLst>
          </p:cNvPr>
          <p:cNvSpPr txBox="1"/>
          <p:nvPr/>
        </p:nvSpPr>
        <p:spPr>
          <a:xfrm>
            <a:off x="2686084" y="3526611"/>
            <a:ext cx="3521968" cy="523220"/>
          </a:xfrm>
          <a:prstGeom prst="rect">
            <a:avLst/>
          </a:prstGeom>
          <a:noFill/>
        </p:spPr>
        <p:txBody>
          <a:bodyPr wrap="square">
            <a:spAutoFit/>
          </a:bodyPr>
          <a:lstStyle/>
          <a:p>
            <a:pPr algn="ctr"/>
            <a:r>
              <a:rPr lang="fr-FR" sz="1400" b="1" i="0" dirty="0">
                <a:solidFill>
                  <a:srgbClr val="202122"/>
                </a:solidFill>
                <a:effectLst/>
                <a:highlight>
                  <a:srgbClr val="FFFFFF"/>
                </a:highlight>
                <a:latin typeface="Arial" panose="020B0604020202020204" pitchFamily="34" charset="0"/>
              </a:rPr>
              <a:t>Édouard Eugène Désiré Branly</a:t>
            </a:r>
            <a:endParaRPr lang="hu-HU" sz="1400" b="1" i="0" dirty="0">
              <a:solidFill>
                <a:srgbClr val="202122"/>
              </a:solidFill>
              <a:effectLst/>
              <a:highlight>
                <a:srgbClr val="FFFFFF"/>
              </a:highlight>
              <a:latin typeface="Arial" panose="020B0604020202020204" pitchFamily="34" charset="0"/>
            </a:endParaRPr>
          </a:p>
          <a:p>
            <a:pPr algn="ctr"/>
            <a:r>
              <a:rPr lang="fr-FR" sz="1400" b="0" i="0" dirty="0">
                <a:solidFill>
                  <a:srgbClr val="202122"/>
                </a:solidFill>
                <a:effectLst/>
                <a:highlight>
                  <a:srgbClr val="FFFFFF"/>
                </a:highlight>
                <a:latin typeface="Arial" panose="020B0604020202020204" pitchFamily="34" charset="0"/>
              </a:rPr>
              <a:t>(1844 – 1940) </a:t>
            </a:r>
            <a:endParaRPr lang="hu-HU" sz="1400" dirty="0"/>
          </a:p>
        </p:txBody>
      </p:sp>
      <p:pic>
        <p:nvPicPr>
          <p:cNvPr id="2056" name="Picture 8" descr="Oliver Lodge - Wikipedia">
            <a:extLst>
              <a:ext uri="{FF2B5EF4-FFF2-40B4-BE49-F238E27FC236}">
                <a16:creationId xmlns:a16="http://schemas.microsoft.com/office/drawing/2014/main" id="{FEF93E91-395B-E44E-2ABC-3D5CE0C275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6956" y="1114575"/>
            <a:ext cx="2390775" cy="32235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FC89663-DD07-A384-FB5A-BD58E9D6F65C}"/>
              </a:ext>
            </a:extLst>
          </p:cNvPr>
          <p:cNvSpPr txBox="1"/>
          <p:nvPr/>
        </p:nvSpPr>
        <p:spPr>
          <a:xfrm>
            <a:off x="6506956" y="4456701"/>
            <a:ext cx="2341125" cy="523220"/>
          </a:xfrm>
          <a:prstGeom prst="rect">
            <a:avLst/>
          </a:prstGeom>
          <a:noFill/>
        </p:spPr>
        <p:txBody>
          <a:bodyPr wrap="square">
            <a:spAutoFit/>
          </a:bodyPr>
          <a:lstStyle/>
          <a:p>
            <a:pPr algn="ctr"/>
            <a:r>
              <a:rPr lang="en-US" sz="1400" b="1" i="0" dirty="0">
                <a:effectLst/>
                <a:highlight>
                  <a:srgbClr val="FFFFFF"/>
                </a:highlight>
                <a:latin typeface="Arial" panose="020B0604020202020204" pitchFamily="34" charset="0"/>
              </a:rPr>
              <a:t>Sir Oliver Joseph Lodge</a:t>
            </a:r>
            <a:endParaRPr lang="hu-HU" sz="1400" b="1" i="0" dirty="0">
              <a:effectLst/>
              <a:highlight>
                <a:srgbClr val="FFFFFF"/>
              </a:highlight>
              <a:latin typeface="Arial" panose="020B0604020202020204" pitchFamily="34" charset="0"/>
            </a:endParaRPr>
          </a:p>
          <a:p>
            <a:pPr algn="ctr"/>
            <a:r>
              <a:rPr lang="en-US" sz="1400" b="0" i="0" dirty="0">
                <a:effectLst/>
                <a:highlight>
                  <a:srgbClr val="FFFFFF"/>
                </a:highlight>
                <a:latin typeface="Arial" panose="020B0604020202020204" pitchFamily="34" charset="0"/>
              </a:rPr>
              <a:t>(1851 –  1940)</a:t>
            </a:r>
            <a:endParaRPr lang="hu-HU" sz="1400" dirty="0"/>
          </a:p>
        </p:txBody>
      </p:sp>
      <p:pic>
        <p:nvPicPr>
          <p:cNvPr id="2058" name="Picture 10" descr="undefined">
            <a:extLst>
              <a:ext uri="{FF2B5EF4-FFF2-40B4-BE49-F238E27FC236}">
                <a16:creationId xmlns:a16="http://schemas.microsoft.com/office/drawing/2014/main" id="{5571DA02-F8AF-2FD8-3069-ABD1A77A36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497" y="1098485"/>
            <a:ext cx="2162175" cy="381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0C2225A-2808-EAD3-11E6-D0D438ADAA44}"/>
              </a:ext>
            </a:extLst>
          </p:cNvPr>
          <p:cNvSpPr txBox="1"/>
          <p:nvPr/>
        </p:nvSpPr>
        <p:spPr>
          <a:xfrm>
            <a:off x="-422467" y="4938748"/>
            <a:ext cx="3476102" cy="523220"/>
          </a:xfrm>
          <a:prstGeom prst="rect">
            <a:avLst/>
          </a:prstGeom>
          <a:noFill/>
        </p:spPr>
        <p:txBody>
          <a:bodyPr wrap="square">
            <a:spAutoFit/>
          </a:bodyPr>
          <a:lstStyle/>
          <a:p>
            <a:pPr algn="ctr"/>
            <a:r>
              <a:rPr lang="it-IT" sz="1400" b="1" i="0" dirty="0">
                <a:solidFill>
                  <a:srgbClr val="202122"/>
                </a:solidFill>
                <a:effectLst/>
                <a:highlight>
                  <a:srgbClr val="FFFFFF"/>
                </a:highlight>
                <a:latin typeface="Arial" panose="020B0604020202020204" pitchFamily="34" charset="0"/>
              </a:rPr>
              <a:t>Temistocle Calzecchi Onesti</a:t>
            </a:r>
            <a:r>
              <a:rPr lang="it-IT" sz="1400" b="0" i="0" dirty="0">
                <a:solidFill>
                  <a:srgbClr val="202122"/>
                </a:solidFill>
                <a:effectLst/>
                <a:highlight>
                  <a:srgbClr val="FFFFFF"/>
                </a:highlight>
                <a:latin typeface="Arial" panose="020B0604020202020204" pitchFamily="34" charset="0"/>
              </a:rPr>
              <a:t> </a:t>
            </a:r>
            <a:endParaRPr lang="hu-HU" sz="1400" b="0" i="0" dirty="0">
              <a:solidFill>
                <a:srgbClr val="202122"/>
              </a:solidFill>
              <a:effectLst/>
              <a:highlight>
                <a:srgbClr val="FFFFFF"/>
              </a:highlight>
              <a:latin typeface="Arial" panose="020B0604020202020204" pitchFamily="34" charset="0"/>
            </a:endParaRPr>
          </a:p>
          <a:p>
            <a:pPr algn="ctr"/>
            <a:r>
              <a:rPr lang="it-IT" sz="1400" b="0" i="0" dirty="0">
                <a:solidFill>
                  <a:srgbClr val="202122"/>
                </a:solidFill>
                <a:effectLst/>
                <a:highlight>
                  <a:srgbClr val="FFFFFF"/>
                </a:highlight>
                <a:latin typeface="Arial" panose="020B0604020202020204" pitchFamily="34" charset="0"/>
              </a:rPr>
              <a:t>(1853 – 1922) </a:t>
            </a:r>
            <a:endParaRPr lang="hu-HU" sz="1400" dirty="0"/>
          </a:p>
        </p:txBody>
      </p:sp>
      <p:pic>
        <p:nvPicPr>
          <p:cNvPr id="2060" name="Picture 12">
            <a:extLst>
              <a:ext uri="{FF2B5EF4-FFF2-40B4-BE49-F238E27FC236}">
                <a16:creationId xmlns:a16="http://schemas.microsoft.com/office/drawing/2014/main" id="{DF683D51-AEDF-28F5-1468-8B0468AC0A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8753" y="3881480"/>
            <a:ext cx="4635938" cy="260771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925357E-1157-3BDB-6071-A477E269F9F6}"/>
              </a:ext>
            </a:extLst>
          </p:cNvPr>
          <p:cNvSpPr txBox="1"/>
          <p:nvPr/>
        </p:nvSpPr>
        <p:spPr>
          <a:xfrm>
            <a:off x="3112840" y="5977935"/>
            <a:ext cx="2613520" cy="276999"/>
          </a:xfrm>
          <a:prstGeom prst="rect">
            <a:avLst/>
          </a:prstGeom>
          <a:noFill/>
        </p:spPr>
        <p:txBody>
          <a:bodyPr wrap="square">
            <a:spAutoFit/>
          </a:bodyPr>
          <a:lstStyle/>
          <a:p>
            <a:r>
              <a:rPr lang="en-US" sz="1200" dirty="0"/>
              <a:t>Lodge named the device "coherer"</a:t>
            </a:r>
            <a:endParaRPr lang="hu-HU" sz="1200" dirty="0"/>
          </a:p>
        </p:txBody>
      </p:sp>
    </p:spTree>
    <p:extLst>
      <p:ext uri="{BB962C8B-B14F-4D97-AF65-F5344CB8AC3E}">
        <p14:creationId xmlns:p14="http://schemas.microsoft.com/office/powerpoint/2010/main" val="1703597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hu-HU" altLang="hu-HU" sz="2400" dirty="0"/>
              <a:t>T</a:t>
            </a:r>
            <a:r>
              <a:rPr lang="en-US" altLang="hu-HU" sz="2400" dirty="0"/>
              <a:t>he vacuum tubes</a:t>
            </a:r>
            <a:endParaRPr lang="hu-HU" altLang="hu-HU" sz="2400" dirty="0"/>
          </a:p>
          <a:p>
            <a:r>
              <a:rPr lang="hu-HU" altLang="hu-HU" dirty="0"/>
              <a:t>1890 - </a:t>
            </a:r>
            <a:r>
              <a:rPr lang="hu-HU" altLang="hu-HU" dirty="0" err="1"/>
              <a:t>Iron</a:t>
            </a:r>
            <a:r>
              <a:rPr lang="hu-HU" altLang="hu-HU" dirty="0"/>
              <a:t> </a:t>
            </a:r>
            <a:r>
              <a:rPr lang="hu-HU" altLang="hu-HU" dirty="0" err="1"/>
              <a:t>borings</a:t>
            </a:r>
            <a:r>
              <a:rPr lang="hu-HU" altLang="hu-HU" dirty="0"/>
              <a:t> </a:t>
            </a:r>
            <a:r>
              <a:rPr lang="hu-HU" altLang="hu-HU" dirty="0" err="1"/>
              <a:t>coherer</a:t>
            </a:r>
            <a:r>
              <a:rPr lang="hu-HU" altLang="hu-HU" dirty="0"/>
              <a:t> (</a:t>
            </a:r>
            <a:r>
              <a:rPr lang="hu-HU" altLang="hu-HU" dirty="0" err="1"/>
              <a:t>Branly</a:t>
            </a:r>
            <a:r>
              <a:rPr lang="hu-HU" altLang="hu-HU" dirty="0"/>
              <a:t> </a:t>
            </a:r>
            <a:r>
              <a:rPr lang="hu-HU" altLang="hu-HU" dirty="0" err="1"/>
              <a:t>type</a:t>
            </a:r>
            <a:r>
              <a:rPr lang="hu-HU" altLang="hu-HU" dirty="0"/>
              <a:t>)</a:t>
            </a:r>
            <a:endParaRPr lang="en-US"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10/9/2024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11</a:t>
            </a:fld>
            <a:endParaRPr lang="en-US" altLang="hu-HU" sz="1200">
              <a:solidFill>
                <a:srgbClr val="234DA2"/>
              </a:solidFill>
              <a:latin typeface="Neo Tech Semilab" panose="02000000000000000000"/>
            </a:endParaRP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2052" name="Picture 4">
            <a:extLst>
              <a:ext uri="{FF2B5EF4-FFF2-40B4-BE49-F238E27FC236}">
                <a16:creationId xmlns:a16="http://schemas.microsoft.com/office/drawing/2014/main" id="{D79E7A15-652D-B8E1-E5E0-290772715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177833"/>
            <a:ext cx="4157648" cy="28071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9F846F-283A-BE12-0220-38D8CAE1F9EC}"/>
              </a:ext>
            </a:extLst>
          </p:cNvPr>
          <p:cNvPicPr>
            <a:picLocks noChangeAspect="1"/>
          </p:cNvPicPr>
          <p:nvPr/>
        </p:nvPicPr>
        <p:blipFill>
          <a:blip r:embed="rId4"/>
          <a:stretch>
            <a:fillRect/>
          </a:stretch>
        </p:blipFill>
        <p:spPr>
          <a:xfrm>
            <a:off x="-21315" y="1385880"/>
            <a:ext cx="4687846" cy="4636190"/>
          </a:xfrm>
          <a:prstGeom prst="rect">
            <a:avLst/>
          </a:prstGeom>
        </p:spPr>
      </p:pic>
    </p:spTree>
    <p:extLst>
      <p:ext uri="{BB962C8B-B14F-4D97-AF65-F5344CB8AC3E}">
        <p14:creationId xmlns:p14="http://schemas.microsoft.com/office/powerpoint/2010/main" val="3138909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hu-HU" altLang="hu-HU" sz="2400" dirty="0"/>
              <a:t>T</a:t>
            </a:r>
            <a:r>
              <a:rPr lang="en-US" altLang="hu-HU" sz="2400" dirty="0"/>
              <a:t>he vacuum tubes</a:t>
            </a:r>
            <a:endParaRPr lang="hu-HU" altLang="hu-HU" sz="2400" dirty="0"/>
          </a:p>
          <a:p>
            <a:r>
              <a:rPr lang="hu-HU" altLang="hu-HU" dirty="0"/>
              <a:t>1899-1901  </a:t>
            </a:r>
            <a:r>
              <a:rPr lang="hu-HU" altLang="hu-HU" dirty="0" err="1"/>
              <a:t>Wireless</a:t>
            </a:r>
            <a:r>
              <a:rPr lang="hu-HU" altLang="hu-HU" dirty="0"/>
              <a:t> </a:t>
            </a:r>
            <a:r>
              <a:rPr lang="hu-HU" altLang="hu-HU" dirty="0" err="1"/>
              <a:t>telegraph</a:t>
            </a:r>
            <a:r>
              <a:rPr lang="hu-HU" altLang="hu-HU" dirty="0"/>
              <a:t> </a:t>
            </a:r>
            <a:endParaRPr lang="en-US"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10/9/2024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12</a:t>
            </a:fld>
            <a:endParaRPr lang="en-US" altLang="hu-HU" sz="1200">
              <a:solidFill>
                <a:srgbClr val="234DA2"/>
              </a:solidFill>
              <a:latin typeface="Neo Tech Semilab" panose="02000000000000000000"/>
            </a:endParaRP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6" name="Picture 5">
            <a:extLst>
              <a:ext uri="{FF2B5EF4-FFF2-40B4-BE49-F238E27FC236}">
                <a16:creationId xmlns:a16="http://schemas.microsoft.com/office/drawing/2014/main" id="{7509A90E-0465-A8C2-1E2E-9B1382710152}"/>
              </a:ext>
            </a:extLst>
          </p:cNvPr>
          <p:cNvPicPr>
            <a:picLocks noChangeAspect="1"/>
          </p:cNvPicPr>
          <p:nvPr/>
        </p:nvPicPr>
        <p:blipFill>
          <a:blip r:embed="rId3"/>
          <a:stretch>
            <a:fillRect/>
          </a:stretch>
        </p:blipFill>
        <p:spPr>
          <a:xfrm>
            <a:off x="168204" y="1135723"/>
            <a:ext cx="4183528" cy="3861048"/>
          </a:xfrm>
          <a:prstGeom prst="rect">
            <a:avLst/>
          </a:prstGeom>
        </p:spPr>
      </p:pic>
      <p:sp>
        <p:nvSpPr>
          <p:cNvPr id="13" name="TextBox 12">
            <a:extLst>
              <a:ext uri="{FF2B5EF4-FFF2-40B4-BE49-F238E27FC236}">
                <a16:creationId xmlns:a16="http://schemas.microsoft.com/office/drawing/2014/main" id="{6B79B881-9BF5-8DFD-009B-C6332A8C4281}"/>
              </a:ext>
            </a:extLst>
          </p:cNvPr>
          <p:cNvSpPr txBox="1"/>
          <p:nvPr/>
        </p:nvSpPr>
        <p:spPr>
          <a:xfrm>
            <a:off x="4466494" y="1188810"/>
            <a:ext cx="4677506" cy="4832092"/>
          </a:xfrm>
          <a:prstGeom prst="rect">
            <a:avLst/>
          </a:prstGeom>
          <a:noFill/>
        </p:spPr>
        <p:txBody>
          <a:bodyPr wrap="square" lIns="91440" tIns="45720" rIns="91440" bIns="45720" anchor="t">
            <a:spAutoFit/>
          </a:bodyPr>
          <a:lstStyle/>
          <a:p>
            <a:pPr algn="l"/>
            <a:r>
              <a:rPr lang="hu-HU" sz="1400" b="0" i="0" dirty="0">
                <a:solidFill>
                  <a:srgbClr val="333333"/>
                </a:solidFill>
                <a:effectLst/>
                <a:latin typeface="+mn-lt"/>
              </a:rPr>
              <a:t>I</a:t>
            </a:r>
            <a:r>
              <a:rPr lang="en-US" sz="1400" b="0" i="0" dirty="0">
                <a:solidFill>
                  <a:srgbClr val="333333"/>
                </a:solidFill>
                <a:effectLst/>
                <a:latin typeface="+mn-lt"/>
              </a:rPr>
              <a:t>n 1897 he formed a wireless telegraph business in England. It made him rich.</a:t>
            </a:r>
            <a:endParaRPr lang="hu-HU" sz="1400" b="0" i="0" dirty="0">
              <a:solidFill>
                <a:srgbClr val="333333"/>
              </a:solidFill>
              <a:effectLst/>
              <a:latin typeface="+mn-lt"/>
            </a:endParaRPr>
          </a:p>
          <a:p>
            <a:pPr algn="l"/>
            <a:endParaRPr lang="hu-HU" sz="1400" dirty="0">
              <a:solidFill>
                <a:srgbClr val="333333"/>
              </a:solidFill>
              <a:latin typeface="+mn-lt"/>
            </a:endParaRPr>
          </a:p>
          <a:p>
            <a:pPr algn="l"/>
            <a:r>
              <a:rPr lang="hu-HU" sz="1400" b="0" i="0" dirty="0">
                <a:solidFill>
                  <a:srgbClr val="333333"/>
                </a:solidFill>
                <a:effectLst/>
                <a:latin typeface="+mn-lt"/>
              </a:rPr>
              <a:t>1899 - </a:t>
            </a:r>
            <a:r>
              <a:rPr lang="en-US" sz="1400" b="0" i="0" dirty="0">
                <a:solidFill>
                  <a:srgbClr val="333333"/>
                </a:solidFill>
                <a:effectLst/>
                <a:latin typeface="+mn-lt"/>
              </a:rPr>
              <a:t>La Manche</a:t>
            </a:r>
            <a:endParaRPr lang="hu-HU" sz="1400" b="0" i="0" dirty="0">
              <a:solidFill>
                <a:srgbClr val="333333"/>
              </a:solidFill>
              <a:effectLst/>
              <a:latin typeface="+mn-lt"/>
            </a:endParaRPr>
          </a:p>
          <a:p>
            <a:pPr algn="l"/>
            <a:endParaRPr lang="hu-HU" sz="1400" dirty="0">
              <a:solidFill>
                <a:srgbClr val="333333"/>
              </a:solidFill>
              <a:latin typeface="+mn-lt"/>
            </a:endParaRPr>
          </a:p>
          <a:p>
            <a:pPr algn="l"/>
            <a:endParaRPr lang="en-US" sz="1400" b="0" i="0" dirty="0">
              <a:solidFill>
                <a:srgbClr val="333333"/>
              </a:solidFill>
              <a:effectLst/>
              <a:latin typeface="+mn-lt"/>
            </a:endParaRPr>
          </a:p>
          <a:p>
            <a:pPr algn="l"/>
            <a:r>
              <a:rPr lang="en-US" sz="1400" b="1" i="0" dirty="0">
                <a:solidFill>
                  <a:srgbClr val="333333"/>
                </a:solidFill>
                <a:effectLst/>
                <a:latin typeface="+mn-lt"/>
              </a:rPr>
              <a:t>In 1901 Marconi sent radio signals across the Atlantic Ocean for the first time</a:t>
            </a:r>
            <a:r>
              <a:rPr lang="hu-HU" sz="1400" b="1" i="0" dirty="0">
                <a:solidFill>
                  <a:srgbClr val="333333"/>
                </a:solidFill>
                <a:effectLst/>
                <a:latin typeface="+mn-lt"/>
              </a:rPr>
              <a:t> (3500 km)</a:t>
            </a:r>
            <a:r>
              <a:rPr lang="en-US" sz="1400" b="1" i="0" dirty="0">
                <a:solidFill>
                  <a:srgbClr val="333333"/>
                </a:solidFill>
                <a:effectLst/>
                <a:latin typeface="+mn-lt"/>
              </a:rPr>
              <a:t>. </a:t>
            </a:r>
            <a:r>
              <a:rPr lang="en-US" sz="1400" b="0" i="0" dirty="0">
                <a:solidFill>
                  <a:srgbClr val="333333"/>
                </a:solidFill>
                <a:effectLst/>
                <a:latin typeface="+mn-lt"/>
              </a:rPr>
              <a:t>Some scientists had thought this could not be done. They believed that radio waves traveled in straight lines. As Earth’s surface curved, they said, the waves would go out into space. Marconi believed that the long waves he used would follow Earth’s curve. He was right.</a:t>
            </a:r>
            <a:endParaRPr lang="hu-HU" sz="1400" b="0" i="0" dirty="0">
              <a:solidFill>
                <a:srgbClr val="333333"/>
              </a:solidFill>
              <a:effectLst/>
              <a:latin typeface="+mn-lt"/>
            </a:endParaRPr>
          </a:p>
          <a:p>
            <a:pPr algn="l"/>
            <a:endParaRPr lang="hu-HU" sz="1400" dirty="0">
              <a:solidFill>
                <a:srgbClr val="333333"/>
              </a:solidFill>
              <a:latin typeface="+mn-lt"/>
            </a:endParaRPr>
          </a:p>
          <a:p>
            <a:pPr algn="l"/>
            <a:r>
              <a:rPr lang="hu-HU" sz="1400" b="0" i="0" dirty="0">
                <a:solidFill>
                  <a:srgbClr val="333333"/>
                </a:solidFill>
                <a:effectLst/>
                <a:latin typeface="+mn-lt"/>
              </a:rPr>
              <a:t>1904 - </a:t>
            </a:r>
            <a:r>
              <a:rPr lang="hu-HU" sz="1400" b="0" i="0" dirty="0" err="1">
                <a:solidFill>
                  <a:srgbClr val="333333"/>
                </a:solidFill>
                <a:effectLst/>
                <a:latin typeface="+mn-lt"/>
              </a:rPr>
              <a:t>Ships</a:t>
            </a:r>
            <a:endParaRPr lang="hu-HU" sz="1400" b="0" i="0" dirty="0">
              <a:solidFill>
                <a:srgbClr val="333333"/>
              </a:solidFill>
              <a:effectLst/>
              <a:latin typeface="+mn-lt"/>
            </a:endParaRPr>
          </a:p>
          <a:p>
            <a:pPr algn="l"/>
            <a:endParaRPr lang="hu-HU" sz="1400" dirty="0">
              <a:solidFill>
                <a:srgbClr val="333333"/>
              </a:solidFill>
              <a:latin typeface="+mn-lt"/>
            </a:endParaRPr>
          </a:p>
          <a:p>
            <a:pPr algn="l"/>
            <a:r>
              <a:rPr lang="hu-HU" sz="1400" b="0" i="0" dirty="0">
                <a:solidFill>
                  <a:srgbClr val="333333"/>
                </a:solidFill>
                <a:effectLst/>
                <a:latin typeface="+mn-lt"/>
              </a:rPr>
              <a:t>1907 – </a:t>
            </a:r>
            <a:r>
              <a:rPr lang="hu-HU" sz="1400" dirty="0" err="1">
                <a:solidFill>
                  <a:srgbClr val="333333"/>
                </a:solidFill>
                <a:latin typeface="+mn-lt"/>
              </a:rPr>
              <a:t>P</a:t>
            </a:r>
            <a:r>
              <a:rPr lang="hu-HU" sz="1400" b="0" i="0" dirty="0" err="1">
                <a:solidFill>
                  <a:srgbClr val="333333"/>
                </a:solidFill>
                <a:effectLst/>
                <a:latin typeface="+mn-lt"/>
              </a:rPr>
              <a:t>ermanent</a:t>
            </a:r>
            <a:r>
              <a:rPr lang="hu-HU" sz="1400" b="0" i="0" dirty="0">
                <a:solidFill>
                  <a:srgbClr val="333333"/>
                </a:solidFill>
                <a:effectLst/>
                <a:latin typeface="+mn-lt"/>
              </a:rPr>
              <a:t> </a:t>
            </a:r>
            <a:r>
              <a:rPr lang="hu-HU" sz="1400" b="0" i="0" dirty="0" err="1">
                <a:solidFill>
                  <a:srgbClr val="333333"/>
                </a:solidFill>
                <a:effectLst/>
                <a:latin typeface="+mn-lt"/>
              </a:rPr>
              <a:t>Transatlantic</a:t>
            </a:r>
            <a:r>
              <a:rPr lang="hu-HU" sz="1400" b="0" i="0" dirty="0">
                <a:solidFill>
                  <a:srgbClr val="333333"/>
                </a:solidFill>
                <a:effectLst/>
                <a:latin typeface="+mn-lt"/>
              </a:rPr>
              <a:t> </a:t>
            </a:r>
            <a:r>
              <a:rPr lang="hu-HU" sz="1400" b="0" i="0" dirty="0" err="1">
                <a:solidFill>
                  <a:srgbClr val="333333"/>
                </a:solidFill>
                <a:effectLst/>
                <a:latin typeface="+mn-lt"/>
              </a:rPr>
              <a:t>wireless</a:t>
            </a:r>
            <a:r>
              <a:rPr lang="hu-HU" sz="1400" b="0" i="0" dirty="0">
                <a:solidFill>
                  <a:srgbClr val="333333"/>
                </a:solidFill>
                <a:effectLst/>
                <a:latin typeface="+mn-lt"/>
              </a:rPr>
              <a:t> </a:t>
            </a:r>
            <a:r>
              <a:rPr lang="hu-HU" sz="1400" b="0" i="0" dirty="0" err="1">
                <a:solidFill>
                  <a:srgbClr val="333333"/>
                </a:solidFill>
                <a:effectLst/>
                <a:latin typeface="+mn-lt"/>
              </a:rPr>
              <a:t>communication</a:t>
            </a:r>
            <a:endParaRPr lang="hu-HU" sz="1400" b="0" i="0" dirty="0">
              <a:solidFill>
                <a:srgbClr val="333333"/>
              </a:solidFill>
              <a:effectLst/>
              <a:latin typeface="+mn-lt"/>
            </a:endParaRPr>
          </a:p>
          <a:p>
            <a:pPr algn="l"/>
            <a:endParaRPr lang="hu-HU" sz="1400" b="0" i="0" dirty="0">
              <a:solidFill>
                <a:srgbClr val="333333"/>
              </a:solidFill>
              <a:effectLst/>
              <a:latin typeface="+mn-lt"/>
            </a:endParaRPr>
          </a:p>
          <a:p>
            <a:pPr algn="l"/>
            <a:endParaRPr lang="hu-HU" sz="1400" dirty="0">
              <a:solidFill>
                <a:srgbClr val="333333"/>
              </a:solidFill>
              <a:latin typeface="+mn-lt"/>
            </a:endParaRPr>
          </a:p>
          <a:p>
            <a:r>
              <a:rPr lang="en-US" sz="1400" b="0" i="0" dirty="0">
                <a:effectLst/>
                <a:highlight>
                  <a:srgbClr val="FFFFFF"/>
                </a:highlight>
                <a:latin typeface="+mn-lt"/>
                <a:ea typeface="MS PGothic"/>
              </a:rPr>
              <a:t>Marconi was awarded a </a:t>
            </a:r>
            <a:r>
              <a:rPr lang="en-US" sz="1400" dirty="0">
                <a:highlight>
                  <a:srgbClr val="FFFFFF"/>
                </a:highlight>
                <a:latin typeface="+mn-lt"/>
                <a:ea typeface="MS PGothic"/>
              </a:rPr>
              <a:t>share of </a:t>
            </a:r>
            <a:r>
              <a:rPr lang="hu-HU" sz="1400" dirty="0" err="1">
                <a:highlight>
                  <a:srgbClr val="FFFFFF"/>
                </a:highlight>
                <a:latin typeface="+mn-lt"/>
                <a:ea typeface="MS PGothic"/>
              </a:rPr>
              <a:t>the</a:t>
            </a:r>
            <a:r>
              <a:rPr lang="hu-HU" sz="1400" dirty="0">
                <a:highlight>
                  <a:srgbClr val="FFFFFF"/>
                </a:highlight>
                <a:latin typeface="+mn-lt"/>
                <a:ea typeface="MS PGothic"/>
              </a:rPr>
              <a:t> Nobel </a:t>
            </a:r>
            <a:r>
              <a:rPr lang="hu-HU" sz="1400" dirty="0" err="1">
                <a:highlight>
                  <a:srgbClr val="FFFFFF"/>
                </a:highlight>
                <a:latin typeface="+mn-lt"/>
                <a:ea typeface="MS PGothic"/>
              </a:rPr>
              <a:t>prize</a:t>
            </a:r>
            <a:r>
              <a:rPr lang="hu-HU" sz="1400" dirty="0">
                <a:highlight>
                  <a:srgbClr val="FFFFFF"/>
                </a:highlight>
                <a:latin typeface="+mn-lt"/>
                <a:ea typeface="MS PGothic"/>
              </a:rPr>
              <a:t> </a:t>
            </a:r>
            <a:r>
              <a:rPr lang="en-US" sz="1400" dirty="0">
                <a:highlight>
                  <a:srgbClr val="FFFFFF"/>
                </a:highlight>
                <a:latin typeface="+mn-lt"/>
                <a:ea typeface="MS PGothic"/>
              </a:rPr>
              <a:t>in physics in 1909. </a:t>
            </a:r>
            <a:endParaRPr lang="hu-HU" sz="1400" dirty="0">
              <a:highlight>
                <a:srgbClr val="FFFFFF"/>
              </a:highlight>
              <a:latin typeface="+mn-lt"/>
              <a:ea typeface="MS PGothic"/>
            </a:endParaRPr>
          </a:p>
          <a:p>
            <a:pPr algn="l"/>
            <a:endParaRPr lang="en-US" sz="1400" b="0" i="0" dirty="0">
              <a:solidFill>
                <a:srgbClr val="333333"/>
              </a:solidFill>
              <a:effectLst/>
              <a:latin typeface="+mn-lt"/>
            </a:endParaRPr>
          </a:p>
        </p:txBody>
      </p:sp>
      <p:sp>
        <p:nvSpPr>
          <p:cNvPr id="16" name="TextBox 15">
            <a:extLst>
              <a:ext uri="{FF2B5EF4-FFF2-40B4-BE49-F238E27FC236}">
                <a16:creationId xmlns:a16="http://schemas.microsoft.com/office/drawing/2014/main" id="{92189E61-998B-52D3-4BA8-5A5D0A006FE4}"/>
              </a:ext>
            </a:extLst>
          </p:cNvPr>
          <p:cNvSpPr txBox="1"/>
          <p:nvPr/>
        </p:nvSpPr>
        <p:spPr>
          <a:xfrm>
            <a:off x="1259632" y="5111043"/>
            <a:ext cx="1872208" cy="523220"/>
          </a:xfrm>
          <a:prstGeom prst="rect">
            <a:avLst/>
          </a:prstGeom>
          <a:noFill/>
        </p:spPr>
        <p:txBody>
          <a:bodyPr wrap="square">
            <a:spAutoFit/>
          </a:bodyPr>
          <a:lstStyle/>
          <a:p>
            <a:pPr algn="ctr"/>
            <a:r>
              <a:rPr lang="it-IT" sz="1400" b="1" dirty="0"/>
              <a:t>Guglielmo Marconi </a:t>
            </a:r>
            <a:endParaRPr lang="hu-HU" sz="1400" b="1" dirty="0"/>
          </a:p>
          <a:p>
            <a:pPr algn="ctr"/>
            <a:r>
              <a:rPr lang="it-IT" sz="1400" dirty="0"/>
              <a:t>(1874 – 1937) </a:t>
            </a:r>
            <a:endParaRPr lang="hu-HU" sz="1400" dirty="0"/>
          </a:p>
        </p:txBody>
      </p:sp>
    </p:spTree>
    <p:extLst>
      <p:ext uri="{BB962C8B-B14F-4D97-AF65-F5344CB8AC3E}">
        <p14:creationId xmlns:p14="http://schemas.microsoft.com/office/powerpoint/2010/main" val="3699033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hu-HU" altLang="hu-HU" sz="2400" dirty="0"/>
              <a:t>T</a:t>
            </a:r>
            <a:r>
              <a:rPr lang="en-US" altLang="hu-HU" sz="2400" dirty="0"/>
              <a:t>he vacuum tubes</a:t>
            </a:r>
            <a:endParaRPr lang="hu-HU" altLang="hu-HU" sz="2400" dirty="0"/>
          </a:p>
          <a:p>
            <a:r>
              <a:rPr lang="hu-HU" altLang="hu-HU" dirty="0"/>
              <a:t>The </a:t>
            </a:r>
            <a:r>
              <a:rPr lang="hu-HU" altLang="hu-HU" dirty="0" err="1"/>
              <a:t>first</a:t>
            </a:r>
            <a:r>
              <a:rPr lang="hu-HU" altLang="hu-HU" dirty="0"/>
              <a:t> </a:t>
            </a:r>
            <a:r>
              <a:rPr lang="hu-HU" altLang="hu-HU" dirty="0" err="1"/>
              <a:t>electronic</a:t>
            </a:r>
            <a:r>
              <a:rPr lang="hu-HU" altLang="hu-HU" dirty="0"/>
              <a:t> </a:t>
            </a:r>
            <a:r>
              <a:rPr lang="hu-HU" altLang="hu-HU" dirty="0" err="1"/>
              <a:t>rectifier</a:t>
            </a:r>
            <a:endParaRPr lang="en-US"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10/9/2024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13</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a:t>1904 - </a:t>
            </a: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21" name="TextBox 20">
            <a:extLst>
              <a:ext uri="{FF2B5EF4-FFF2-40B4-BE49-F238E27FC236}">
                <a16:creationId xmlns:a16="http://schemas.microsoft.com/office/drawing/2014/main" id="{243232BA-B2C1-33D9-E6A3-10B26E865383}"/>
              </a:ext>
            </a:extLst>
          </p:cNvPr>
          <p:cNvSpPr txBox="1"/>
          <p:nvPr/>
        </p:nvSpPr>
        <p:spPr>
          <a:xfrm>
            <a:off x="2874385" y="4903984"/>
            <a:ext cx="3785847" cy="954107"/>
          </a:xfrm>
          <a:prstGeom prst="rect">
            <a:avLst/>
          </a:prstGeom>
          <a:noFill/>
        </p:spPr>
        <p:txBody>
          <a:bodyPr wrap="square">
            <a:spAutoFit/>
          </a:bodyPr>
          <a:lstStyle/>
          <a:p>
            <a:r>
              <a:rPr lang="en-US" sz="1400" dirty="0"/>
              <a:t>John Ambrose Fleming invented the first practical electron tube called the 'Fleming Valve’. </a:t>
            </a:r>
            <a:r>
              <a:rPr lang="hu-HU" sz="1400" dirty="0"/>
              <a:t>Fl</a:t>
            </a:r>
            <a:r>
              <a:rPr lang="en-US" sz="1400" dirty="0" err="1"/>
              <a:t>eming</a:t>
            </a:r>
            <a:r>
              <a:rPr lang="en-US" sz="1400" dirty="0"/>
              <a:t> invents the vacuum tube diode.</a:t>
            </a:r>
            <a:endParaRPr lang="hu-HU" sz="1400" dirty="0"/>
          </a:p>
        </p:txBody>
      </p:sp>
      <p:pic>
        <p:nvPicPr>
          <p:cNvPr id="3" name="Picture 2">
            <a:extLst>
              <a:ext uri="{FF2B5EF4-FFF2-40B4-BE49-F238E27FC236}">
                <a16:creationId xmlns:a16="http://schemas.microsoft.com/office/drawing/2014/main" id="{9B548B33-EC0E-D96E-D783-7874ABE0F962}"/>
              </a:ext>
            </a:extLst>
          </p:cNvPr>
          <p:cNvPicPr>
            <a:picLocks noChangeAspect="1"/>
          </p:cNvPicPr>
          <p:nvPr/>
        </p:nvPicPr>
        <p:blipFill>
          <a:blip r:embed="rId3"/>
          <a:stretch>
            <a:fillRect/>
          </a:stretch>
        </p:blipFill>
        <p:spPr>
          <a:xfrm>
            <a:off x="256986" y="1601217"/>
            <a:ext cx="2410014" cy="2966612"/>
          </a:xfrm>
          <a:prstGeom prst="rect">
            <a:avLst/>
          </a:prstGeom>
        </p:spPr>
      </p:pic>
      <p:sp>
        <p:nvSpPr>
          <p:cNvPr id="5" name="TextBox 4">
            <a:extLst>
              <a:ext uri="{FF2B5EF4-FFF2-40B4-BE49-F238E27FC236}">
                <a16:creationId xmlns:a16="http://schemas.microsoft.com/office/drawing/2014/main" id="{9D671B7C-A611-EC04-6A35-6A3F2345BB23}"/>
              </a:ext>
            </a:extLst>
          </p:cNvPr>
          <p:cNvSpPr txBox="1"/>
          <p:nvPr/>
        </p:nvSpPr>
        <p:spPr>
          <a:xfrm>
            <a:off x="53830" y="4664439"/>
            <a:ext cx="2816326" cy="523220"/>
          </a:xfrm>
          <a:prstGeom prst="rect">
            <a:avLst/>
          </a:prstGeom>
          <a:noFill/>
        </p:spPr>
        <p:txBody>
          <a:bodyPr wrap="square">
            <a:spAutoFit/>
          </a:bodyPr>
          <a:lstStyle/>
          <a:p>
            <a:pPr algn="ctr"/>
            <a:r>
              <a:rPr lang="hu-HU" sz="1400" b="1" dirty="0"/>
              <a:t>Sir </a:t>
            </a:r>
            <a:r>
              <a:rPr lang="en-US" sz="1400" b="1" dirty="0"/>
              <a:t>John Ambrose Fleming </a:t>
            </a:r>
            <a:r>
              <a:rPr lang="en-US" sz="1400" dirty="0"/>
              <a:t>(1849–1945)</a:t>
            </a:r>
            <a:endParaRPr lang="hu-HU" sz="1400" dirty="0"/>
          </a:p>
        </p:txBody>
      </p:sp>
      <p:pic>
        <p:nvPicPr>
          <p:cNvPr id="8196" name="Picture 4" descr="One of Fleming's first thermionic diode valves, 1889 (thermionic valve)">
            <a:extLst>
              <a:ext uri="{FF2B5EF4-FFF2-40B4-BE49-F238E27FC236}">
                <a16:creationId xmlns:a16="http://schemas.microsoft.com/office/drawing/2014/main" id="{AF6917F3-C95B-7C65-D794-6797EACA9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0157" y="1608585"/>
            <a:ext cx="3790076" cy="29864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A Lorentz-erő">
            <a:extLst>
              <a:ext uri="{FF2B5EF4-FFF2-40B4-BE49-F238E27FC236}">
                <a16:creationId xmlns:a16="http://schemas.microsoft.com/office/drawing/2014/main" id="{761FE96C-590F-196A-77A7-EA4D014A3A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045319"/>
            <a:ext cx="2073661" cy="16605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FCD1E77-189A-930A-5B40-02F2190D1FF7}"/>
              </a:ext>
            </a:extLst>
          </p:cNvPr>
          <p:cNvPicPr>
            <a:picLocks noChangeAspect="1"/>
          </p:cNvPicPr>
          <p:nvPr/>
        </p:nvPicPr>
        <p:blipFill>
          <a:blip r:embed="rId6"/>
          <a:stretch>
            <a:fillRect/>
          </a:stretch>
        </p:blipFill>
        <p:spPr>
          <a:xfrm>
            <a:off x="7142879" y="3941470"/>
            <a:ext cx="1503901" cy="523220"/>
          </a:xfrm>
          <a:prstGeom prst="rect">
            <a:avLst/>
          </a:prstGeom>
        </p:spPr>
      </p:pic>
    </p:spTree>
    <p:extLst>
      <p:ext uri="{BB962C8B-B14F-4D97-AF65-F5344CB8AC3E}">
        <p14:creationId xmlns:p14="http://schemas.microsoft.com/office/powerpoint/2010/main" val="3205395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hu-HU" altLang="hu-HU" sz="2400" dirty="0"/>
              <a:t>T</a:t>
            </a:r>
            <a:r>
              <a:rPr lang="en-US" altLang="hu-HU" sz="2400" dirty="0"/>
              <a:t>he vacuum tubes</a:t>
            </a:r>
            <a:endParaRPr lang="hu-HU" altLang="hu-HU" sz="2400" dirty="0"/>
          </a:p>
          <a:p>
            <a:r>
              <a:rPr lang="hu-HU" altLang="hu-HU" dirty="0"/>
              <a:t>‚”</a:t>
            </a:r>
            <a:r>
              <a:rPr lang="hu-HU" altLang="hu-HU" dirty="0" err="1"/>
              <a:t>Audion</a:t>
            </a:r>
            <a:r>
              <a:rPr lang="hu-HU" altLang="hu-HU" dirty="0"/>
              <a:t>” is </a:t>
            </a:r>
            <a:r>
              <a:rPr lang="hu-HU" altLang="hu-HU" dirty="0" err="1"/>
              <a:t>the</a:t>
            </a:r>
            <a:r>
              <a:rPr lang="hu-HU" altLang="hu-HU" dirty="0"/>
              <a:t> </a:t>
            </a:r>
            <a:r>
              <a:rPr lang="hu-HU" altLang="hu-HU" dirty="0" err="1"/>
              <a:t>first</a:t>
            </a:r>
            <a:r>
              <a:rPr lang="hu-HU" altLang="hu-HU" dirty="0"/>
              <a:t> </a:t>
            </a:r>
            <a:r>
              <a:rPr lang="hu-HU" altLang="hu-HU" dirty="0" err="1"/>
              <a:t>triode</a:t>
            </a:r>
            <a:endParaRPr lang="en-US"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10/9/2024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14</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a:t>1906 - T</a:t>
            </a:r>
            <a:r>
              <a:rPr lang="en-US" altLang="hu-HU" dirty="0"/>
              <a:t>he first effective device for electrical amplification</a:t>
            </a:r>
            <a:endParaRPr lang="hu-HU" altLang="hu-HU" dirty="0"/>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5" name="TextBox 4">
            <a:extLst>
              <a:ext uri="{FF2B5EF4-FFF2-40B4-BE49-F238E27FC236}">
                <a16:creationId xmlns:a16="http://schemas.microsoft.com/office/drawing/2014/main" id="{9D671B7C-A611-EC04-6A35-6A3F2345BB23}"/>
              </a:ext>
            </a:extLst>
          </p:cNvPr>
          <p:cNvSpPr txBox="1"/>
          <p:nvPr/>
        </p:nvSpPr>
        <p:spPr>
          <a:xfrm>
            <a:off x="175761" y="4702310"/>
            <a:ext cx="2143927" cy="523220"/>
          </a:xfrm>
          <a:prstGeom prst="rect">
            <a:avLst/>
          </a:prstGeom>
          <a:noFill/>
        </p:spPr>
        <p:txBody>
          <a:bodyPr wrap="square">
            <a:spAutoFit/>
          </a:bodyPr>
          <a:lstStyle/>
          <a:p>
            <a:pPr algn="ctr"/>
            <a:r>
              <a:rPr lang="hu-HU" sz="1400" dirty="0"/>
              <a:t> </a:t>
            </a:r>
            <a:r>
              <a:rPr lang="hu-HU" sz="1400" b="1" dirty="0"/>
              <a:t>Lee De Forest </a:t>
            </a:r>
          </a:p>
          <a:p>
            <a:pPr algn="ctr"/>
            <a:r>
              <a:rPr lang="hu-HU" sz="1400" b="0" i="0" dirty="0">
                <a:solidFill>
                  <a:srgbClr val="333333"/>
                </a:solidFill>
                <a:effectLst/>
                <a:highlight>
                  <a:srgbClr val="FFFFFF"/>
                </a:highlight>
                <a:latin typeface="Open Sans" panose="020B0606030504020204" pitchFamily="34" charset="0"/>
              </a:rPr>
              <a:t>(1873–1961)</a:t>
            </a:r>
            <a:endParaRPr lang="hu-HU" sz="1400" dirty="0"/>
          </a:p>
        </p:txBody>
      </p:sp>
      <p:pic>
        <p:nvPicPr>
          <p:cNvPr id="9218" name="Picture 2" descr="De Forest audion 1906-1915 (thermionic valve)">
            <a:extLst>
              <a:ext uri="{FF2B5EF4-FFF2-40B4-BE49-F238E27FC236}">
                <a16:creationId xmlns:a16="http://schemas.microsoft.com/office/drawing/2014/main" id="{C859BD40-C752-79B5-9BE2-8F59789EE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688" y="1689204"/>
            <a:ext cx="2684388" cy="301993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F244F1A1-784B-FB6A-81BD-B9C11EC51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761" y="1636178"/>
            <a:ext cx="2143927" cy="30486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317FACA-7568-6BCE-0731-6BD890143C99}"/>
              </a:ext>
            </a:extLst>
          </p:cNvPr>
          <p:cNvSpPr txBox="1"/>
          <p:nvPr/>
        </p:nvSpPr>
        <p:spPr>
          <a:xfrm>
            <a:off x="5004076" y="5615516"/>
            <a:ext cx="1853924" cy="523220"/>
          </a:xfrm>
          <a:prstGeom prst="rect">
            <a:avLst/>
          </a:prstGeom>
          <a:noFill/>
        </p:spPr>
        <p:txBody>
          <a:bodyPr wrap="square">
            <a:spAutoFit/>
          </a:bodyPr>
          <a:lstStyle/>
          <a:p>
            <a:pPr algn="ctr"/>
            <a:r>
              <a:rPr lang="hu-HU" sz="1400" b="0" i="0" dirty="0">
                <a:solidFill>
                  <a:srgbClr val="333333"/>
                </a:solidFill>
                <a:effectLst/>
                <a:highlight>
                  <a:srgbClr val="FFFFFF"/>
                </a:highlight>
                <a:latin typeface="arial" panose="020B0604020202020204" pitchFamily="34" charset="0"/>
              </a:rPr>
              <a:t>Hollywood </a:t>
            </a:r>
          </a:p>
          <a:p>
            <a:pPr algn="ctr"/>
            <a:r>
              <a:rPr lang="hu-HU" sz="1400" b="0" i="0" dirty="0" err="1">
                <a:solidFill>
                  <a:srgbClr val="333333"/>
                </a:solidFill>
                <a:effectLst/>
                <a:highlight>
                  <a:srgbClr val="FFFFFF"/>
                </a:highlight>
                <a:latin typeface="arial" panose="020B0604020202020204" pitchFamily="34" charset="0"/>
              </a:rPr>
              <a:t>Walk</a:t>
            </a:r>
            <a:r>
              <a:rPr lang="hu-HU" sz="1400" b="0" i="0" dirty="0">
                <a:solidFill>
                  <a:srgbClr val="333333"/>
                </a:solidFill>
                <a:effectLst/>
                <a:highlight>
                  <a:srgbClr val="FFFFFF"/>
                </a:highlight>
                <a:latin typeface="arial" panose="020B0604020202020204" pitchFamily="34" charset="0"/>
              </a:rPr>
              <a:t> of </a:t>
            </a:r>
            <a:r>
              <a:rPr lang="hu-HU" sz="1400" b="0" i="0" dirty="0" err="1">
                <a:solidFill>
                  <a:srgbClr val="333333"/>
                </a:solidFill>
                <a:effectLst/>
                <a:highlight>
                  <a:srgbClr val="FFFFFF"/>
                </a:highlight>
                <a:latin typeface="arial" panose="020B0604020202020204" pitchFamily="34" charset="0"/>
              </a:rPr>
              <a:t>Fame</a:t>
            </a:r>
            <a:endParaRPr lang="hu-HU" sz="1400" dirty="0"/>
          </a:p>
        </p:txBody>
      </p:sp>
      <p:pic>
        <p:nvPicPr>
          <p:cNvPr id="8" name="Picture 7">
            <a:extLst>
              <a:ext uri="{FF2B5EF4-FFF2-40B4-BE49-F238E27FC236}">
                <a16:creationId xmlns:a16="http://schemas.microsoft.com/office/drawing/2014/main" id="{D246ACF3-9BA4-E227-98BC-59D632AE948E}"/>
              </a:ext>
            </a:extLst>
          </p:cNvPr>
          <p:cNvPicPr>
            <a:picLocks noChangeAspect="1"/>
          </p:cNvPicPr>
          <p:nvPr/>
        </p:nvPicPr>
        <p:blipFill>
          <a:blip r:embed="rId5"/>
          <a:stretch>
            <a:fillRect/>
          </a:stretch>
        </p:blipFill>
        <p:spPr>
          <a:xfrm>
            <a:off x="4954462" y="1713428"/>
            <a:ext cx="3968555" cy="2231520"/>
          </a:xfrm>
          <a:prstGeom prst="rect">
            <a:avLst/>
          </a:prstGeom>
        </p:spPr>
      </p:pic>
      <p:pic>
        <p:nvPicPr>
          <p:cNvPr id="10" name="Picture 9">
            <a:extLst>
              <a:ext uri="{FF2B5EF4-FFF2-40B4-BE49-F238E27FC236}">
                <a16:creationId xmlns:a16="http://schemas.microsoft.com/office/drawing/2014/main" id="{01C4D476-B9B6-5937-699C-5B33447B14CA}"/>
              </a:ext>
            </a:extLst>
          </p:cNvPr>
          <p:cNvPicPr>
            <a:picLocks noChangeAspect="1"/>
          </p:cNvPicPr>
          <p:nvPr/>
        </p:nvPicPr>
        <p:blipFill>
          <a:blip r:embed="rId6"/>
          <a:stretch>
            <a:fillRect/>
          </a:stretch>
        </p:blipFill>
        <p:spPr>
          <a:xfrm>
            <a:off x="7053994" y="3290632"/>
            <a:ext cx="1741611" cy="3019937"/>
          </a:xfrm>
          <a:prstGeom prst="rect">
            <a:avLst/>
          </a:prstGeom>
        </p:spPr>
      </p:pic>
      <p:sp>
        <p:nvSpPr>
          <p:cNvPr id="12" name="TextBox 11">
            <a:extLst>
              <a:ext uri="{FF2B5EF4-FFF2-40B4-BE49-F238E27FC236}">
                <a16:creationId xmlns:a16="http://schemas.microsoft.com/office/drawing/2014/main" id="{5D7444AC-F107-3664-0DBF-0EBAF79ADA7E}"/>
              </a:ext>
            </a:extLst>
          </p:cNvPr>
          <p:cNvSpPr txBox="1"/>
          <p:nvPr/>
        </p:nvSpPr>
        <p:spPr>
          <a:xfrm>
            <a:off x="7638850" y="1725117"/>
            <a:ext cx="1414407" cy="276999"/>
          </a:xfrm>
          <a:prstGeom prst="rect">
            <a:avLst/>
          </a:prstGeom>
          <a:noFill/>
        </p:spPr>
        <p:txBody>
          <a:bodyPr wrap="square">
            <a:spAutoFit/>
          </a:bodyPr>
          <a:lstStyle/>
          <a:p>
            <a:r>
              <a:rPr lang="hu-HU" sz="1200" b="0" i="0" dirty="0" err="1">
                <a:solidFill>
                  <a:srgbClr val="515151"/>
                </a:solidFill>
                <a:effectLst/>
                <a:highlight>
                  <a:srgbClr val="D6D4D4"/>
                </a:highlight>
                <a:latin typeface="Helvetica" panose="020B0604020202020204" pitchFamily="34" charset="0"/>
              </a:rPr>
              <a:t>Phonofilm</a:t>
            </a:r>
            <a:r>
              <a:rPr lang="hu-HU" sz="1200" b="0" i="0" dirty="0">
                <a:solidFill>
                  <a:srgbClr val="515151"/>
                </a:solidFill>
                <a:effectLst/>
                <a:highlight>
                  <a:srgbClr val="D6D4D4"/>
                </a:highlight>
                <a:latin typeface="Helvetica" panose="020B0604020202020204" pitchFamily="34" charset="0"/>
              </a:rPr>
              <a:t> 1918</a:t>
            </a:r>
            <a:endParaRPr lang="hu-HU" sz="1200" dirty="0"/>
          </a:p>
        </p:txBody>
      </p:sp>
      <p:pic>
        <p:nvPicPr>
          <p:cNvPr id="1028" name="Picture 4" descr="Lee De Forest - Hollywood Star Walk - Los Angeles Times">
            <a:extLst>
              <a:ext uri="{FF2B5EF4-FFF2-40B4-BE49-F238E27FC236}">
                <a16:creationId xmlns:a16="http://schemas.microsoft.com/office/drawing/2014/main" id="{2A0DEFC2-F027-9659-D3EC-C6F34811E8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4564" y="4160760"/>
            <a:ext cx="1809750" cy="138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533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hu-HU" altLang="hu-HU" sz="2400" dirty="0"/>
              <a:t>T</a:t>
            </a:r>
            <a:r>
              <a:rPr lang="en-US" altLang="hu-HU" sz="2400" dirty="0"/>
              <a:t>he vacuum tubes</a:t>
            </a:r>
            <a:endParaRPr lang="hu-HU" altLang="hu-HU" sz="2400" dirty="0"/>
          </a:p>
          <a:p>
            <a:r>
              <a:rPr lang="hu-HU" altLang="hu-HU" dirty="0"/>
              <a:t>‚1912 - Titanic</a:t>
            </a:r>
            <a:endParaRPr lang="en-US"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10/9/2024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15</a:t>
            </a:fld>
            <a:endParaRPr lang="en-US" altLang="hu-HU" sz="1200">
              <a:solidFill>
                <a:srgbClr val="234DA2"/>
              </a:solidFill>
              <a:latin typeface="Neo Tech Semilab" panose="02000000000000000000"/>
            </a:endParaRP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6" name="TextBox 5">
            <a:extLst>
              <a:ext uri="{FF2B5EF4-FFF2-40B4-BE49-F238E27FC236}">
                <a16:creationId xmlns:a16="http://schemas.microsoft.com/office/drawing/2014/main" id="{BDFBEFA7-0FB8-3794-359B-D01EC0C2C970}"/>
              </a:ext>
            </a:extLst>
          </p:cNvPr>
          <p:cNvSpPr txBox="1"/>
          <p:nvPr/>
        </p:nvSpPr>
        <p:spPr>
          <a:xfrm>
            <a:off x="4419599" y="4780808"/>
            <a:ext cx="4649621" cy="1231043"/>
          </a:xfrm>
          <a:prstGeom prst="rect">
            <a:avLst/>
          </a:prstGeom>
          <a:noFill/>
        </p:spPr>
        <p:txBody>
          <a:bodyPr wrap="square">
            <a:spAutoFit/>
          </a:bodyPr>
          <a:lstStyle/>
          <a:p>
            <a:pPr algn="ctr" fontAlgn="base">
              <a:lnSpc>
                <a:spcPts val="1575"/>
              </a:lnSpc>
              <a:spcAft>
                <a:spcPts val="800"/>
              </a:spcAft>
            </a:pPr>
            <a:r>
              <a:rPr lang="hu-HU" sz="1400" b="1" i="1" kern="0" dirty="0">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CQD </a:t>
            </a:r>
            <a:r>
              <a:rPr lang="hu-HU" sz="1400" b="1" i="1" kern="0" dirty="0" err="1">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CQD</a:t>
            </a:r>
            <a:r>
              <a:rPr lang="hu-HU" sz="1400" b="1" i="1" kern="0" dirty="0">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 SOS Titanic </a:t>
            </a:r>
            <a:r>
              <a:rPr lang="hu-HU" sz="1400" b="1" i="1" kern="0" dirty="0" err="1">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Position</a:t>
            </a:r>
            <a:r>
              <a:rPr lang="hu-HU" sz="1400" b="1" i="1" kern="0" dirty="0">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 41.44 N 50.24 W. </a:t>
            </a:r>
          </a:p>
          <a:p>
            <a:pPr algn="ctr" fontAlgn="base">
              <a:lnSpc>
                <a:spcPts val="1575"/>
              </a:lnSpc>
              <a:spcAft>
                <a:spcPts val="800"/>
              </a:spcAft>
            </a:pPr>
            <a:r>
              <a:rPr lang="hu-HU" sz="1400" b="1" i="1" kern="0" dirty="0" err="1">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Require</a:t>
            </a:r>
            <a:r>
              <a:rPr lang="hu-HU" sz="1400" b="1" i="1" kern="0" dirty="0">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 </a:t>
            </a:r>
            <a:r>
              <a:rPr lang="hu-HU" sz="1400" b="1" i="1" kern="0" dirty="0" err="1">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immediate</a:t>
            </a:r>
            <a:r>
              <a:rPr lang="hu-HU" sz="1400" b="1" i="1" kern="0" dirty="0">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 </a:t>
            </a:r>
            <a:r>
              <a:rPr lang="hu-HU" sz="1400" b="1" i="1" kern="0" dirty="0" err="1">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assistance</a:t>
            </a:r>
            <a:r>
              <a:rPr lang="hu-HU" sz="1400" b="1" i="1" kern="0" dirty="0">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a:t>
            </a:r>
            <a:endParaRPr lang="hu-HU"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lgn="ctr" fontAlgn="base">
              <a:lnSpc>
                <a:spcPts val="1575"/>
              </a:lnSpc>
              <a:spcAft>
                <a:spcPts val="800"/>
              </a:spcAft>
            </a:pPr>
            <a:r>
              <a:rPr lang="hu-HU" sz="1400" b="1" i="1" kern="0" dirty="0" err="1">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Come</a:t>
            </a:r>
            <a:r>
              <a:rPr lang="hu-HU" sz="1400" b="1" i="1" kern="0" dirty="0">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 </a:t>
            </a:r>
            <a:r>
              <a:rPr lang="hu-HU" sz="1400" b="1" i="1" kern="0" dirty="0" err="1">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at</a:t>
            </a:r>
            <a:r>
              <a:rPr lang="hu-HU" sz="1400" b="1" i="1" kern="0" dirty="0">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 </a:t>
            </a:r>
            <a:r>
              <a:rPr lang="hu-HU" sz="1400" b="1" i="1" kern="0" dirty="0" err="1">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once.We</a:t>
            </a:r>
            <a:r>
              <a:rPr lang="hu-HU" sz="1400" b="1" i="1" kern="0" dirty="0">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 </a:t>
            </a:r>
            <a:r>
              <a:rPr lang="hu-HU" sz="1400" b="1" i="1" kern="0" dirty="0" err="1">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struck</a:t>
            </a:r>
            <a:r>
              <a:rPr lang="hu-HU" sz="1400" b="1" i="1" kern="0" dirty="0">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 an </a:t>
            </a:r>
            <a:r>
              <a:rPr lang="hu-HU" sz="1400" b="1" i="1" kern="0" dirty="0" err="1">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iceberg</a:t>
            </a:r>
            <a:r>
              <a:rPr lang="hu-HU" sz="1400" b="1" i="1" kern="0" dirty="0">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 </a:t>
            </a:r>
            <a:r>
              <a:rPr lang="hu-HU" sz="1400" b="1" i="1" kern="0" dirty="0" err="1">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Sinking</a:t>
            </a:r>
            <a:r>
              <a:rPr lang="hu-HU" sz="1400" b="1" i="1" kern="0" dirty="0">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a:t>
            </a:r>
            <a:endParaRPr lang="hu-HU"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lgn="ctr" fontAlgn="base">
              <a:lnSpc>
                <a:spcPts val="1575"/>
              </a:lnSpc>
              <a:spcAft>
                <a:spcPts val="800"/>
              </a:spcAft>
            </a:pPr>
            <a:r>
              <a:rPr lang="hu-HU" sz="1400" b="1" i="1" kern="0" dirty="0">
                <a:solidFill>
                  <a:srgbClr val="000000"/>
                </a:solidFill>
                <a:effectLst/>
                <a:highlight>
                  <a:srgbClr val="FFFFFF"/>
                </a:highlight>
                <a:latin typeface="Trebuchet MS" panose="020B0603020202020204" pitchFamily="34" charset="0"/>
                <a:ea typeface="Times New Roman" panose="02020603050405020304" pitchFamily="18" charset="0"/>
                <a:cs typeface="Times New Roman" panose="02020603050405020304" pitchFamily="18" charset="0"/>
              </a:rPr>
              <a:t>(12.17am 15.April.1912)</a:t>
            </a:r>
            <a:endParaRPr lang="hu-HU"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pic>
        <p:nvPicPr>
          <p:cNvPr id="2050" name="Picture 2" descr="9 történelmi tény a Titanicról, amit még a filmben sem láttunk - Hamu és  Gyémánt">
            <a:extLst>
              <a:ext uri="{FF2B5EF4-FFF2-40B4-BE49-F238E27FC236}">
                <a16:creationId xmlns:a16="http://schemas.microsoft.com/office/drawing/2014/main" id="{4B0550E9-EFBF-8D62-CA81-DF1BB404B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14" y="1116230"/>
            <a:ext cx="3403589" cy="22690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7FE6062-CF84-0700-C529-9E21D0EC0C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1406" y="1116230"/>
            <a:ext cx="4450194" cy="33237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5C2BB51-AF7E-1680-D610-95C860C17E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36" y="3520594"/>
            <a:ext cx="3908402" cy="2897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37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hu-HU" altLang="hu-HU" sz="2400" dirty="0"/>
              <a:t>T</a:t>
            </a:r>
            <a:r>
              <a:rPr lang="en-US" altLang="hu-HU" sz="2400" dirty="0"/>
              <a:t>he vacuum tubes</a:t>
            </a:r>
            <a:endParaRPr lang="hu-HU" altLang="hu-HU" sz="2400" dirty="0"/>
          </a:p>
          <a:p>
            <a:r>
              <a:rPr lang="hu-HU" altLang="hu-HU" dirty="0" err="1"/>
              <a:t>Tetrode</a:t>
            </a:r>
            <a:endParaRPr lang="en-US"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10/9/2024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16</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a:t>1916 / 1919 </a:t>
            </a: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10242" name="Picture 2" descr="Walter Schottky by Science Photo Library">
            <a:extLst>
              <a:ext uri="{FF2B5EF4-FFF2-40B4-BE49-F238E27FC236}">
                <a16:creationId xmlns:a16="http://schemas.microsoft.com/office/drawing/2014/main" id="{115CE607-EDEC-65F6-159A-4B483F57E4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852" y="1600200"/>
            <a:ext cx="2369864" cy="27842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92B8BDB-F9E8-C7E1-A04F-B8468A37A1CC}"/>
              </a:ext>
            </a:extLst>
          </p:cNvPr>
          <p:cNvPicPr>
            <a:picLocks noChangeAspect="1"/>
          </p:cNvPicPr>
          <p:nvPr/>
        </p:nvPicPr>
        <p:blipFill>
          <a:blip r:embed="rId4"/>
          <a:stretch>
            <a:fillRect/>
          </a:stretch>
        </p:blipFill>
        <p:spPr>
          <a:xfrm>
            <a:off x="3089940" y="1600200"/>
            <a:ext cx="2668701" cy="3527264"/>
          </a:xfrm>
          <a:prstGeom prst="rect">
            <a:avLst/>
          </a:prstGeom>
        </p:spPr>
      </p:pic>
      <p:pic>
        <p:nvPicPr>
          <p:cNvPr id="10244" name="Picture 4" descr="Albert Wallace Hull, American physicist - Stock Image - C053/2948 - Science  Photo Library">
            <a:extLst>
              <a:ext uri="{FF2B5EF4-FFF2-40B4-BE49-F238E27FC236}">
                <a16:creationId xmlns:a16="http://schemas.microsoft.com/office/drawing/2014/main" id="{C7673BA0-17D0-58EE-033F-ED4B86F857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4061" y="1618588"/>
            <a:ext cx="2869985" cy="35272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D4221D-DDDD-906B-13B1-F582E8DB7370}"/>
              </a:ext>
            </a:extLst>
          </p:cNvPr>
          <p:cNvSpPr txBox="1"/>
          <p:nvPr/>
        </p:nvSpPr>
        <p:spPr>
          <a:xfrm>
            <a:off x="363321" y="4442944"/>
            <a:ext cx="2314745" cy="523220"/>
          </a:xfrm>
          <a:prstGeom prst="rect">
            <a:avLst/>
          </a:prstGeom>
          <a:noFill/>
        </p:spPr>
        <p:txBody>
          <a:bodyPr wrap="square">
            <a:spAutoFit/>
          </a:bodyPr>
          <a:lstStyle/>
          <a:p>
            <a:pPr algn="ctr"/>
            <a:r>
              <a:rPr lang="en-US" sz="1400" b="1" i="0" dirty="0">
                <a:solidFill>
                  <a:srgbClr val="5F6368"/>
                </a:solidFill>
                <a:effectLst/>
                <a:highlight>
                  <a:srgbClr val="FFFFFF"/>
                </a:highlight>
                <a:latin typeface="Arial" panose="020B0604020202020204" pitchFamily="34" charset="0"/>
              </a:rPr>
              <a:t>Walter</a:t>
            </a:r>
            <a:r>
              <a:rPr lang="en-US" sz="1400" b="0" i="0" dirty="0">
                <a:solidFill>
                  <a:srgbClr val="4D5156"/>
                </a:solidFill>
                <a:effectLst/>
                <a:highlight>
                  <a:srgbClr val="FFFFFF"/>
                </a:highlight>
                <a:latin typeface="Arial" panose="020B0604020202020204" pitchFamily="34" charset="0"/>
              </a:rPr>
              <a:t> Hans </a:t>
            </a:r>
            <a:r>
              <a:rPr lang="en-US" sz="1400" b="1" i="0" dirty="0">
                <a:solidFill>
                  <a:srgbClr val="5F6368"/>
                </a:solidFill>
                <a:effectLst/>
                <a:highlight>
                  <a:srgbClr val="FFFFFF"/>
                </a:highlight>
                <a:latin typeface="Arial" panose="020B0604020202020204" pitchFamily="34" charset="0"/>
              </a:rPr>
              <a:t>Schottky</a:t>
            </a:r>
            <a:r>
              <a:rPr lang="en-US" sz="1400" b="0" i="0" dirty="0">
                <a:solidFill>
                  <a:srgbClr val="4D5156"/>
                </a:solidFill>
                <a:effectLst/>
                <a:highlight>
                  <a:srgbClr val="FFFFFF"/>
                </a:highlight>
                <a:latin typeface="Arial" panose="020B0604020202020204" pitchFamily="34" charset="0"/>
              </a:rPr>
              <a:t> </a:t>
            </a:r>
            <a:endParaRPr lang="hu-HU" sz="1400" b="0" i="0" dirty="0">
              <a:solidFill>
                <a:srgbClr val="4D5156"/>
              </a:solidFill>
              <a:effectLst/>
              <a:highlight>
                <a:srgbClr val="FFFFFF"/>
              </a:highlight>
              <a:latin typeface="Arial" panose="020B0604020202020204" pitchFamily="34" charset="0"/>
            </a:endParaRPr>
          </a:p>
          <a:p>
            <a:pPr algn="ctr"/>
            <a:r>
              <a:rPr lang="en-US" sz="1400" b="0" i="0" dirty="0">
                <a:solidFill>
                  <a:srgbClr val="4D5156"/>
                </a:solidFill>
                <a:effectLst/>
                <a:highlight>
                  <a:srgbClr val="FFFFFF"/>
                </a:highlight>
                <a:latin typeface="Arial" panose="020B0604020202020204" pitchFamily="34" charset="0"/>
              </a:rPr>
              <a:t>(1886 – </a:t>
            </a:r>
            <a:r>
              <a:rPr lang="hu-HU" sz="1400" b="0" i="0" dirty="0">
                <a:solidFill>
                  <a:srgbClr val="4D5156"/>
                </a:solidFill>
                <a:effectLst/>
                <a:highlight>
                  <a:srgbClr val="FFFFFF"/>
                </a:highlight>
                <a:latin typeface="Arial" panose="020B0604020202020204" pitchFamily="34" charset="0"/>
              </a:rPr>
              <a:t>1</a:t>
            </a:r>
            <a:r>
              <a:rPr lang="en-US" sz="1400" b="0" i="0" dirty="0">
                <a:solidFill>
                  <a:srgbClr val="4D5156"/>
                </a:solidFill>
                <a:effectLst/>
                <a:highlight>
                  <a:srgbClr val="FFFFFF"/>
                </a:highlight>
                <a:latin typeface="Arial" panose="020B0604020202020204" pitchFamily="34" charset="0"/>
              </a:rPr>
              <a:t>976)</a:t>
            </a:r>
            <a:endParaRPr lang="hu-HU" sz="1400" dirty="0"/>
          </a:p>
        </p:txBody>
      </p:sp>
      <p:sp>
        <p:nvSpPr>
          <p:cNvPr id="7" name="TextBox 6">
            <a:extLst>
              <a:ext uri="{FF2B5EF4-FFF2-40B4-BE49-F238E27FC236}">
                <a16:creationId xmlns:a16="http://schemas.microsoft.com/office/drawing/2014/main" id="{7D5027DB-ACC5-434C-67AC-0E84CD18AB85}"/>
              </a:ext>
            </a:extLst>
          </p:cNvPr>
          <p:cNvSpPr txBox="1"/>
          <p:nvPr/>
        </p:nvSpPr>
        <p:spPr>
          <a:xfrm>
            <a:off x="454010" y="5310404"/>
            <a:ext cx="2668701" cy="523220"/>
          </a:xfrm>
          <a:prstGeom prst="rect">
            <a:avLst/>
          </a:prstGeom>
          <a:noFill/>
        </p:spPr>
        <p:txBody>
          <a:bodyPr wrap="square">
            <a:spAutoFit/>
          </a:bodyPr>
          <a:lstStyle/>
          <a:p>
            <a:r>
              <a:rPr lang="en-US" sz="1400" b="0" i="0" dirty="0">
                <a:solidFill>
                  <a:srgbClr val="464E63"/>
                </a:solidFill>
                <a:effectLst/>
                <a:highlight>
                  <a:srgbClr val="FFFFFF"/>
                </a:highlight>
                <a:latin typeface="+mj-lt"/>
              </a:rPr>
              <a:t>Walter Schottky invented the first double-grid tube in 1916</a:t>
            </a:r>
            <a:endParaRPr lang="hu-HU" sz="1400" dirty="0">
              <a:latin typeface="+mj-lt"/>
            </a:endParaRPr>
          </a:p>
        </p:txBody>
      </p:sp>
    </p:spTree>
    <p:extLst>
      <p:ext uri="{BB962C8B-B14F-4D97-AF65-F5344CB8AC3E}">
        <p14:creationId xmlns:p14="http://schemas.microsoft.com/office/powerpoint/2010/main" val="2853481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hu-HU" altLang="hu-HU" sz="2400" dirty="0"/>
              <a:t>The </a:t>
            </a:r>
            <a:r>
              <a:rPr lang="en-US" altLang="hu-HU" sz="2400" dirty="0"/>
              <a:t>vacuum tubes</a:t>
            </a:r>
            <a:endParaRPr lang="hu-HU" altLang="hu-HU" sz="2400" dirty="0"/>
          </a:p>
          <a:p>
            <a:r>
              <a:rPr lang="hu-HU" altLang="hu-HU" dirty="0" err="1"/>
              <a:t>qqq</a:t>
            </a:r>
            <a:endParaRPr lang="en-US"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10/9/2024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17</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a:t>a</a:t>
            </a: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2" name="Picture 148" descr="vákuumcsövek egy sorban, fehérre elkülönítve - vacuum tubes témájú stock jellegű vizuális alkotások, jogdíjmentes fotók és képek">
            <a:extLst>
              <a:ext uri="{FF2B5EF4-FFF2-40B4-BE49-F238E27FC236}">
                <a16:creationId xmlns:a16="http://schemas.microsoft.com/office/drawing/2014/main" id="{E3AB3726-525D-2C5A-9942-262E490B2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926" y="1022470"/>
            <a:ext cx="5875074" cy="32447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diagram of a tube&#10;&#10;Description automatically generated">
            <a:extLst>
              <a:ext uri="{FF2B5EF4-FFF2-40B4-BE49-F238E27FC236}">
                <a16:creationId xmlns:a16="http://schemas.microsoft.com/office/drawing/2014/main" id="{5120E647-B4D0-B6B7-5275-4CB037701E85}"/>
              </a:ext>
            </a:extLst>
          </p:cNvPr>
          <p:cNvPicPr>
            <a:picLocks noChangeAspect="1"/>
          </p:cNvPicPr>
          <p:nvPr/>
        </p:nvPicPr>
        <p:blipFill>
          <a:blip r:embed="rId4"/>
          <a:stretch>
            <a:fillRect/>
          </a:stretch>
        </p:blipFill>
        <p:spPr>
          <a:xfrm>
            <a:off x="249606" y="3967500"/>
            <a:ext cx="2294495" cy="2095639"/>
          </a:xfrm>
          <a:prstGeom prst="rect">
            <a:avLst/>
          </a:prstGeom>
        </p:spPr>
      </p:pic>
      <p:sp>
        <p:nvSpPr>
          <p:cNvPr id="5" name="Téglalap 10">
            <a:extLst>
              <a:ext uri="{FF2B5EF4-FFF2-40B4-BE49-F238E27FC236}">
                <a16:creationId xmlns:a16="http://schemas.microsoft.com/office/drawing/2014/main" id="{5E9F0639-44E7-5E2D-0FFA-7002995AAB3E}"/>
              </a:ext>
            </a:extLst>
          </p:cNvPr>
          <p:cNvSpPr/>
          <p:nvPr/>
        </p:nvSpPr>
        <p:spPr>
          <a:xfrm>
            <a:off x="263277" y="5279946"/>
            <a:ext cx="7278240" cy="369332"/>
          </a:xfrm>
          <a:prstGeom prst="rect">
            <a:avLst/>
          </a:prstGeom>
        </p:spPr>
        <p:txBody>
          <a:bodyPr wrap="square">
            <a:spAutoFit/>
          </a:bodyPr>
          <a:lstStyle/>
          <a:p>
            <a:endParaRPr lang="hu-HU" dirty="0"/>
          </a:p>
        </p:txBody>
      </p:sp>
      <p:pic>
        <p:nvPicPr>
          <p:cNvPr id="6" name="Picture 5" descr="A close-up of a glass tube&#10;&#10;Description automatically generated">
            <a:extLst>
              <a:ext uri="{FF2B5EF4-FFF2-40B4-BE49-F238E27FC236}">
                <a16:creationId xmlns:a16="http://schemas.microsoft.com/office/drawing/2014/main" id="{9FDF7047-92BE-0159-B5F2-857E92EB0D8F}"/>
              </a:ext>
            </a:extLst>
          </p:cNvPr>
          <p:cNvPicPr>
            <a:picLocks noChangeAspect="1"/>
          </p:cNvPicPr>
          <p:nvPr/>
        </p:nvPicPr>
        <p:blipFill>
          <a:blip r:embed="rId5"/>
          <a:stretch>
            <a:fillRect/>
          </a:stretch>
        </p:blipFill>
        <p:spPr>
          <a:xfrm>
            <a:off x="465598" y="1697115"/>
            <a:ext cx="2820019" cy="2155240"/>
          </a:xfrm>
          <a:prstGeom prst="rect">
            <a:avLst/>
          </a:prstGeom>
        </p:spPr>
      </p:pic>
      <p:pic>
        <p:nvPicPr>
          <p:cNvPr id="7" name="Picture 6">
            <a:extLst>
              <a:ext uri="{FF2B5EF4-FFF2-40B4-BE49-F238E27FC236}">
                <a16:creationId xmlns:a16="http://schemas.microsoft.com/office/drawing/2014/main" id="{3DC268B4-7054-55BD-EBC7-62298244444D}"/>
              </a:ext>
            </a:extLst>
          </p:cNvPr>
          <p:cNvPicPr>
            <a:picLocks noChangeAspect="1"/>
          </p:cNvPicPr>
          <p:nvPr/>
        </p:nvPicPr>
        <p:blipFill>
          <a:blip r:embed="rId6"/>
          <a:stretch>
            <a:fillRect/>
          </a:stretch>
        </p:blipFill>
        <p:spPr>
          <a:xfrm>
            <a:off x="2653932" y="4009891"/>
            <a:ext cx="3066930" cy="2239031"/>
          </a:xfrm>
          <a:prstGeom prst="rect">
            <a:avLst/>
          </a:prstGeom>
        </p:spPr>
      </p:pic>
      <p:pic>
        <p:nvPicPr>
          <p:cNvPr id="8" name="Picture 7">
            <a:extLst>
              <a:ext uri="{FF2B5EF4-FFF2-40B4-BE49-F238E27FC236}">
                <a16:creationId xmlns:a16="http://schemas.microsoft.com/office/drawing/2014/main" id="{F4FDDF63-734B-5DFB-309A-64A94B5C0318}"/>
              </a:ext>
            </a:extLst>
          </p:cNvPr>
          <p:cNvPicPr>
            <a:picLocks noChangeAspect="1"/>
          </p:cNvPicPr>
          <p:nvPr/>
        </p:nvPicPr>
        <p:blipFill>
          <a:blip r:embed="rId7"/>
          <a:stretch>
            <a:fillRect/>
          </a:stretch>
        </p:blipFill>
        <p:spPr>
          <a:xfrm>
            <a:off x="5902088" y="4011451"/>
            <a:ext cx="3068864" cy="2236544"/>
          </a:xfrm>
          <a:prstGeom prst="rect">
            <a:avLst/>
          </a:prstGeom>
        </p:spPr>
      </p:pic>
    </p:spTree>
    <p:extLst>
      <p:ext uri="{BB962C8B-B14F-4D97-AF65-F5344CB8AC3E}">
        <p14:creationId xmlns:p14="http://schemas.microsoft.com/office/powerpoint/2010/main" val="326025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hu-HU" altLang="hu-HU" sz="2400" dirty="0"/>
              <a:t>The </a:t>
            </a:r>
            <a:r>
              <a:rPr lang="en-US" altLang="hu-HU" sz="2400" dirty="0"/>
              <a:t>vacuum tubes</a:t>
            </a:r>
            <a:endParaRPr lang="hu-HU" altLang="hu-HU" sz="2400" dirty="0"/>
          </a:p>
          <a:p>
            <a:r>
              <a:rPr lang="hu-HU" altLang="hu-HU" dirty="0" err="1"/>
              <a:t>qqq</a:t>
            </a:r>
            <a:endParaRPr lang="en-US"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10/9/2024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18</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a:t>a</a:t>
            </a: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2" name="Picture 1" descr="A group of women working at a factory&#10;&#10;Description automatically generated">
            <a:extLst>
              <a:ext uri="{FF2B5EF4-FFF2-40B4-BE49-F238E27FC236}">
                <a16:creationId xmlns:a16="http://schemas.microsoft.com/office/drawing/2014/main" id="{007AF45F-034D-F7DA-ECA6-274B60186FCD}"/>
              </a:ext>
            </a:extLst>
          </p:cNvPr>
          <p:cNvPicPr>
            <a:picLocks noChangeAspect="1"/>
          </p:cNvPicPr>
          <p:nvPr/>
        </p:nvPicPr>
        <p:blipFill>
          <a:blip r:embed="rId3"/>
          <a:stretch>
            <a:fillRect/>
          </a:stretch>
        </p:blipFill>
        <p:spPr>
          <a:xfrm>
            <a:off x="4801197" y="3610988"/>
            <a:ext cx="3539592" cy="2813699"/>
          </a:xfrm>
          <a:prstGeom prst="rect">
            <a:avLst/>
          </a:prstGeom>
        </p:spPr>
      </p:pic>
      <p:pic>
        <p:nvPicPr>
          <p:cNvPr id="3" name="Picture 2">
            <a:extLst>
              <a:ext uri="{FF2B5EF4-FFF2-40B4-BE49-F238E27FC236}">
                <a16:creationId xmlns:a16="http://schemas.microsoft.com/office/drawing/2014/main" id="{8E7CD759-8F6E-FC66-7EE4-11BBFFAB6B04}"/>
              </a:ext>
            </a:extLst>
          </p:cNvPr>
          <p:cNvPicPr>
            <a:picLocks noChangeAspect="1"/>
          </p:cNvPicPr>
          <p:nvPr/>
        </p:nvPicPr>
        <p:blipFill>
          <a:blip r:embed="rId4"/>
          <a:stretch>
            <a:fillRect/>
          </a:stretch>
        </p:blipFill>
        <p:spPr>
          <a:xfrm>
            <a:off x="310196" y="1143000"/>
            <a:ext cx="3793130" cy="2403944"/>
          </a:xfrm>
          <a:prstGeom prst="rect">
            <a:avLst/>
          </a:prstGeom>
        </p:spPr>
      </p:pic>
      <p:pic>
        <p:nvPicPr>
          <p:cNvPr id="5" name="Picture 4">
            <a:extLst>
              <a:ext uri="{FF2B5EF4-FFF2-40B4-BE49-F238E27FC236}">
                <a16:creationId xmlns:a16="http://schemas.microsoft.com/office/drawing/2014/main" id="{0EEC8814-865E-223E-C48E-B80E9EB83354}"/>
              </a:ext>
            </a:extLst>
          </p:cNvPr>
          <p:cNvPicPr>
            <a:picLocks noChangeAspect="1"/>
          </p:cNvPicPr>
          <p:nvPr/>
        </p:nvPicPr>
        <p:blipFill>
          <a:blip r:embed="rId5"/>
          <a:stretch>
            <a:fillRect/>
          </a:stretch>
        </p:blipFill>
        <p:spPr>
          <a:xfrm>
            <a:off x="4801197" y="1143000"/>
            <a:ext cx="3568913" cy="2403944"/>
          </a:xfrm>
          <a:prstGeom prst="rect">
            <a:avLst/>
          </a:prstGeom>
        </p:spPr>
      </p:pic>
      <p:pic>
        <p:nvPicPr>
          <p:cNvPr id="6" name="Picture 5">
            <a:extLst>
              <a:ext uri="{FF2B5EF4-FFF2-40B4-BE49-F238E27FC236}">
                <a16:creationId xmlns:a16="http://schemas.microsoft.com/office/drawing/2014/main" id="{F1E2E7D9-7C74-9964-60CC-36AC338B04C3}"/>
              </a:ext>
            </a:extLst>
          </p:cNvPr>
          <p:cNvPicPr>
            <a:picLocks noChangeAspect="1"/>
          </p:cNvPicPr>
          <p:nvPr/>
        </p:nvPicPr>
        <p:blipFill>
          <a:blip r:embed="rId6"/>
          <a:stretch>
            <a:fillRect/>
          </a:stretch>
        </p:blipFill>
        <p:spPr>
          <a:xfrm>
            <a:off x="310196" y="3729923"/>
            <a:ext cx="3793130" cy="2667924"/>
          </a:xfrm>
          <a:prstGeom prst="rect">
            <a:avLst/>
          </a:prstGeom>
        </p:spPr>
      </p:pic>
    </p:spTree>
    <p:extLst>
      <p:ext uri="{BB962C8B-B14F-4D97-AF65-F5344CB8AC3E}">
        <p14:creationId xmlns:p14="http://schemas.microsoft.com/office/powerpoint/2010/main" val="3265109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hu-HU" altLang="hu-HU" sz="2400" dirty="0"/>
              <a:t>The </a:t>
            </a:r>
            <a:r>
              <a:rPr lang="en-US" altLang="hu-HU" sz="2400" dirty="0"/>
              <a:t>vacuum tubes</a:t>
            </a:r>
            <a:endParaRPr lang="hu-HU" altLang="hu-HU" sz="2400" dirty="0"/>
          </a:p>
          <a:p>
            <a:r>
              <a:rPr lang="hu-HU" altLang="hu-HU" dirty="0" err="1"/>
              <a:t>qqq</a:t>
            </a:r>
            <a:endParaRPr lang="en-US"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10/9/2024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19</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a:t>a</a:t>
            </a: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2" name="Picture 1">
            <a:extLst>
              <a:ext uri="{FF2B5EF4-FFF2-40B4-BE49-F238E27FC236}">
                <a16:creationId xmlns:a16="http://schemas.microsoft.com/office/drawing/2014/main" id="{EFA1BDBF-6004-9E63-8405-6EDA49DA1923}"/>
              </a:ext>
            </a:extLst>
          </p:cNvPr>
          <p:cNvPicPr>
            <a:picLocks noChangeAspect="1"/>
          </p:cNvPicPr>
          <p:nvPr/>
        </p:nvPicPr>
        <p:blipFill>
          <a:blip r:embed="rId3"/>
          <a:stretch>
            <a:fillRect/>
          </a:stretch>
        </p:blipFill>
        <p:spPr>
          <a:xfrm>
            <a:off x="185074" y="1056980"/>
            <a:ext cx="4386926" cy="5252339"/>
          </a:xfrm>
          <a:prstGeom prst="rect">
            <a:avLst/>
          </a:prstGeom>
        </p:spPr>
      </p:pic>
      <p:pic>
        <p:nvPicPr>
          <p:cNvPr id="3" name="Picture 2">
            <a:extLst>
              <a:ext uri="{FF2B5EF4-FFF2-40B4-BE49-F238E27FC236}">
                <a16:creationId xmlns:a16="http://schemas.microsoft.com/office/drawing/2014/main" id="{5F5CA9F4-D3D9-001D-EBCF-97A7DF89AF97}"/>
              </a:ext>
            </a:extLst>
          </p:cNvPr>
          <p:cNvPicPr>
            <a:picLocks noChangeAspect="1"/>
          </p:cNvPicPr>
          <p:nvPr/>
        </p:nvPicPr>
        <p:blipFill>
          <a:blip r:embed="rId4"/>
          <a:stretch>
            <a:fillRect/>
          </a:stretch>
        </p:blipFill>
        <p:spPr>
          <a:xfrm>
            <a:off x="4707033" y="1056980"/>
            <a:ext cx="4201112" cy="3153215"/>
          </a:xfrm>
          <a:prstGeom prst="rect">
            <a:avLst/>
          </a:prstGeom>
        </p:spPr>
      </p:pic>
      <p:pic>
        <p:nvPicPr>
          <p:cNvPr id="5" name="Picture 4">
            <a:extLst>
              <a:ext uri="{FF2B5EF4-FFF2-40B4-BE49-F238E27FC236}">
                <a16:creationId xmlns:a16="http://schemas.microsoft.com/office/drawing/2014/main" id="{58D9BFD1-7691-C256-5D3E-64C927A5258B}"/>
              </a:ext>
            </a:extLst>
          </p:cNvPr>
          <p:cNvPicPr>
            <a:picLocks noChangeAspect="1"/>
          </p:cNvPicPr>
          <p:nvPr/>
        </p:nvPicPr>
        <p:blipFill>
          <a:blip r:embed="rId5"/>
          <a:stretch>
            <a:fillRect/>
          </a:stretch>
        </p:blipFill>
        <p:spPr>
          <a:xfrm>
            <a:off x="4795599" y="4347069"/>
            <a:ext cx="4079212" cy="1990382"/>
          </a:xfrm>
          <a:prstGeom prst="rect">
            <a:avLst/>
          </a:prstGeom>
        </p:spPr>
      </p:pic>
    </p:spTree>
    <p:extLst>
      <p:ext uri="{BB962C8B-B14F-4D97-AF65-F5344CB8AC3E}">
        <p14:creationId xmlns:p14="http://schemas.microsoft.com/office/powerpoint/2010/main" val="3940608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The Wizard of Oz is the World's Favorite Movie. Here's Why. - Parade">
            <a:extLst>
              <a:ext uri="{FF2B5EF4-FFF2-40B4-BE49-F238E27FC236}">
                <a16:creationId xmlns:a16="http://schemas.microsoft.com/office/drawing/2014/main" id="{FCD79D63-1B91-CD07-C47B-4A2BDDCBA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35" y="923340"/>
            <a:ext cx="3593568" cy="2245980"/>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hu-HU" altLang="hu-HU" sz="2400" dirty="0"/>
              <a:t>T</a:t>
            </a:r>
            <a:r>
              <a:rPr lang="en-US" altLang="hu-HU" sz="2400" dirty="0"/>
              <a:t>he vacuum tubes</a:t>
            </a:r>
            <a:endParaRPr lang="hu-HU" altLang="hu-HU" sz="2400"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10/9/2024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2</a:t>
            </a:fld>
            <a:endParaRPr lang="en-US" altLang="hu-HU" sz="1200">
              <a:solidFill>
                <a:srgbClr val="234DA2"/>
              </a:solidFill>
              <a:latin typeface="Neo Tech Semilab" panose="02000000000000000000"/>
            </a:endParaRP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6" name="Picture 5">
            <a:extLst>
              <a:ext uri="{FF2B5EF4-FFF2-40B4-BE49-F238E27FC236}">
                <a16:creationId xmlns:a16="http://schemas.microsoft.com/office/drawing/2014/main" id="{1D1C9355-4012-F0BF-DFA5-5E58E371349A}"/>
              </a:ext>
            </a:extLst>
          </p:cNvPr>
          <p:cNvPicPr>
            <a:picLocks noChangeAspect="1"/>
          </p:cNvPicPr>
          <p:nvPr/>
        </p:nvPicPr>
        <p:blipFill>
          <a:blip r:embed="rId4"/>
          <a:stretch>
            <a:fillRect/>
          </a:stretch>
        </p:blipFill>
        <p:spPr>
          <a:xfrm>
            <a:off x="5565349" y="4954682"/>
            <a:ext cx="3515905" cy="1450801"/>
          </a:xfrm>
          <a:prstGeom prst="rect">
            <a:avLst/>
          </a:prstGeom>
        </p:spPr>
      </p:pic>
      <p:pic>
        <p:nvPicPr>
          <p:cNvPr id="4100" name="Picture 4" descr="Az erdő kapitánya">
            <a:extLst>
              <a:ext uri="{FF2B5EF4-FFF2-40B4-BE49-F238E27FC236}">
                <a16:creationId xmlns:a16="http://schemas.microsoft.com/office/drawing/2014/main" id="{E58FAB46-8F9D-5E54-CFB7-0A49B88A87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5262" y="954544"/>
            <a:ext cx="2839716" cy="231489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z oroszlánkirály">
            <a:extLst>
              <a:ext uri="{FF2B5EF4-FFF2-40B4-BE49-F238E27FC236}">
                <a16:creationId xmlns:a16="http://schemas.microsoft.com/office/drawing/2014/main" id="{DE4249A4-60C3-8396-92BE-9FA8C3D01B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4158" y="923340"/>
            <a:ext cx="3373047" cy="197288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Narnia GIF Series - Caspian &amp; Edmund -1- - Wattpad">
            <a:extLst>
              <a:ext uri="{FF2B5EF4-FFF2-40B4-BE49-F238E27FC236}">
                <a16:creationId xmlns:a16="http://schemas.microsoft.com/office/drawing/2014/main" id="{5050F11B-B443-243B-2142-6F685180E5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946" y="4728304"/>
            <a:ext cx="2833856" cy="16771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1DFDDFF-7CA2-7DAC-72E1-6CD6AE7CB922}"/>
              </a:ext>
            </a:extLst>
          </p:cNvPr>
          <p:cNvPicPr>
            <a:picLocks noChangeAspect="1"/>
          </p:cNvPicPr>
          <p:nvPr/>
        </p:nvPicPr>
        <p:blipFill>
          <a:blip r:embed="rId8"/>
          <a:stretch>
            <a:fillRect/>
          </a:stretch>
        </p:blipFill>
        <p:spPr>
          <a:xfrm>
            <a:off x="111345" y="3169320"/>
            <a:ext cx="2855912" cy="1590351"/>
          </a:xfrm>
          <a:prstGeom prst="rect">
            <a:avLst/>
          </a:prstGeom>
        </p:spPr>
      </p:pic>
      <p:pic>
        <p:nvPicPr>
          <p:cNvPr id="9" name="Picture 8">
            <a:extLst>
              <a:ext uri="{FF2B5EF4-FFF2-40B4-BE49-F238E27FC236}">
                <a16:creationId xmlns:a16="http://schemas.microsoft.com/office/drawing/2014/main" id="{2EEC3796-D23A-FBAC-7084-689BF4E6428D}"/>
              </a:ext>
            </a:extLst>
          </p:cNvPr>
          <p:cNvPicPr>
            <a:picLocks noChangeAspect="1"/>
          </p:cNvPicPr>
          <p:nvPr/>
        </p:nvPicPr>
        <p:blipFill>
          <a:blip r:embed="rId9"/>
          <a:stretch>
            <a:fillRect/>
          </a:stretch>
        </p:blipFill>
        <p:spPr>
          <a:xfrm>
            <a:off x="2624680" y="2325683"/>
            <a:ext cx="3186915" cy="4079800"/>
          </a:xfrm>
          <a:prstGeom prst="rect">
            <a:avLst/>
          </a:prstGeom>
        </p:spPr>
      </p:pic>
      <p:sp>
        <p:nvSpPr>
          <p:cNvPr id="10" name="TextBox 9">
            <a:extLst>
              <a:ext uri="{FF2B5EF4-FFF2-40B4-BE49-F238E27FC236}">
                <a16:creationId xmlns:a16="http://schemas.microsoft.com/office/drawing/2014/main" id="{265FA2DF-4F13-8608-0110-58C03E095DF3}"/>
              </a:ext>
            </a:extLst>
          </p:cNvPr>
          <p:cNvSpPr txBox="1"/>
          <p:nvPr/>
        </p:nvSpPr>
        <p:spPr>
          <a:xfrm>
            <a:off x="3786450" y="5463735"/>
            <a:ext cx="1921083" cy="830997"/>
          </a:xfrm>
          <a:prstGeom prst="rect">
            <a:avLst/>
          </a:prstGeom>
          <a:noFill/>
        </p:spPr>
        <p:txBody>
          <a:bodyPr wrap="square">
            <a:spAutoFit/>
          </a:bodyPr>
          <a:lstStyle/>
          <a:p>
            <a:r>
              <a:rPr lang="en-US" sz="1200" b="0" i="0" dirty="0">
                <a:solidFill>
                  <a:srgbClr val="222222"/>
                </a:solidFill>
                <a:effectLst/>
                <a:highlight>
                  <a:srgbClr val="FFFFFF"/>
                </a:highlight>
                <a:latin typeface="+mj-lt"/>
              </a:rPr>
              <a:t>The First Attempt to Treat Cancer with X Rays by Doctor </a:t>
            </a:r>
            <a:r>
              <a:rPr lang="en-US" sz="1200" b="0" i="0" dirty="0" err="1">
                <a:solidFill>
                  <a:srgbClr val="222222"/>
                </a:solidFill>
                <a:effectLst/>
                <a:highlight>
                  <a:srgbClr val="FFFFFF"/>
                </a:highlight>
                <a:latin typeface="+mj-lt"/>
              </a:rPr>
              <a:t>Chicotot</a:t>
            </a:r>
            <a:r>
              <a:rPr lang="en-US" sz="1200" b="0" i="0" dirty="0">
                <a:solidFill>
                  <a:srgbClr val="222222"/>
                </a:solidFill>
                <a:effectLst/>
                <a:highlight>
                  <a:srgbClr val="FFFFFF"/>
                </a:highlight>
                <a:latin typeface="+mj-lt"/>
              </a:rPr>
              <a:t>, 1907 (oil on canvas) by </a:t>
            </a:r>
            <a:r>
              <a:rPr lang="en-US" sz="1200" b="0" i="0" dirty="0" err="1">
                <a:solidFill>
                  <a:srgbClr val="222222"/>
                </a:solidFill>
                <a:effectLst/>
                <a:highlight>
                  <a:srgbClr val="FFFFFF"/>
                </a:highlight>
                <a:latin typeface="+mj-lt"/>
              </a:rPr>
              <a:t>Chicotot</a:t>
            </a:r>
            <a:r>
              <a:rPr lang="en-US" sz="1200" b="0" i="0" dirty="0">
                <a:solidFill>
                  <a:srgbClr val="222222"/>
                </a:solidFill>
                <a:effectLst/>
                <a:highlight>
                  <a:srgbClr val="FFFFFF"/>
                </a:highlight>
                <a:latin typeface="+mj-lt"/>
              </a:rPr>
              <a:t>,</a:t>
            </a:r>
            <a:endParaRPr lang="hu-HU" sz="1200" dirty="0">
              <a:latin typeface="+mj-lt"/>
            </a:endParaRPr>
          </a:p>
        </p:txBody>
      </p:sp>
      <p:pic>
        <p:nvPicPr>
          <p:cNvPr id="12" name="Picture 11">
            <a:extLst>
              <a:ext uri="{FF2B5EF4-FFF2-40B4-BE49-F238E27FC236}">
                <a16:creationId xmlns:a16="http://schemas.microsoft.com/office/drawing/2014/main" id="{6519DFD6-0BE1-C695-51B0-B2362008707D}"/>
              </a:ext>
            </a:extLst>
          </p:cNvPr>
          <p:cNvPicPr>
            <a:picLocks noChangeAspect="1"/>
          </p:cNvPicPr>
          <p:nvPr/>
        </p:nvPicPr>
        <p:blipFill>
          <a:blip r:embed="rId10"/>
          <a:stretch>
            <a:fillRect/>
          </a:stretch>
        </p:blipFill>
        <p:spPr>
          <a:xfrm>
            <a:off x="7260703" y="2591491"/>
            <a:ext cx="1899912" cy="2380034"/>
          </a:xfrm>
          <a:prstGeom prst="rect">
            <a:avLst/>
          </a:prstGeom>
        </p:spPr>
      </p:pic>
      <p:pic>
        <p:nvPicPr>
          <p:cNvPr id="4106" name="Picture 10" descr="Joaquin Phoenix Joker Suit - Hockerty">
            <a:extLst>
              <a:ext uri="{FF2B5EF4-FFF2-40B4-BE49-F238E27FC236}">
                <a16:creationId xmlns:a16="http://schemas.microsoft.com/office/drawing/2014/main" id="{0876EEB9-A0D7-7143-EA9E-A7BC1852DF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20393" y="1986442"/>
            <a:ext cx="2421113" cy="3002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586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hu-HU" altLang="hu-HU" sz="2400" dirty="0"/>
              <a:t>The </a:t>
            </a:r>
            <a:r>
              <a:rPr lang="en-US" altLang="hu-HU" sz="2400" dirty="0"/>
              <a:t>vacuum tubes</a:t>
            </a:r>
            <a:endParaRPr lang="hu-HU" altLang="hu-HU" sz="2400" dirty="0"/>
          </a:p>
          <a:p>
            <a:r>
              <a:rPr lang="hu-HU" altLang="hu-HU" dirty="0" err="1"/>
              <a:t>qqq</a:t>
            </a:r>
            <a:endParaRPr lang="en-US"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10/9/2024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20</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a:t>a</a:t>
            </a: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2" name="Picture 1" descr="A person covering his face with his hands&#10;&#10;Description automatically generated">
            <a:extLst>
              <a:ext uri="{FF2B5EF4-FFF2-40B4-BE49-F238E27FC236}">
                <a16:creationId xmlns:a16="http://schemas.microsoft.com/office/drawing/2014/main" id="{A77D72E6-6FA5-D53D-2FF2-FDA96F89B8D1}"/>
              </a:ext>
            </a:extLst>
          </p:cNvPr>
          <p:cNvPicPr>
            <a:picLocks noChangeAspect="1"/>
          </p:cNvPicPr>
          <p:nvPr/>
        </p:nvPicPr>
        <p:blipFill>
          <a:blip r:embed="rId3"/>
          <a:stretch>
            <a:fillRect/>
          </a:stretch>
        </p:blipFill>
        <p:spPr>
          <a:xfrm>
            <a:off x="228600" y="1108482"/>
            <a:ext cx="4343400" cy="3040381"/>
          </a:xfrm>
          <a:prstGeom prst="rect">
            <a:avLst/>
          </a:prstGeom>
        </p:spPr>
      </p:pic>
      <p:pic>
        <p:nvPicPr>
          <p:cNvPr id="3" name="Picture 2" descr="A city at night with lights&#10;&#10;Description automatically generated">
            <a:extLst>
              <a:ext uri="{FF2B5EF4-FFF2-40B4-BE49-F238E27FC236}">
                <a16:creationId xmlns:a16="http://schemas.microsoft.com/office/drawing/2014/main" id="{2FC76711-24B8-66EB-5537-E8F4A602C683}"/>
              </a:ext>
            </a:extLst>
          </p:cNvPr>
          <p:cNvPicPr>
            <a:picLocks noChangeAspect="1"/>
          </p:cNvPicPr>
          <p:nvPr/>
        </p:nvPicPr>
        <p:blipFill>
          <a:blip r:embed="rId4"/>
          <a:stretch>
            <a:fillRect/>
          </a:stretch>
        </p:blipFill>
        <p:spPr>
          <a:xfrm>
            <a:off x="4963411" y="3901609"/>
            <a:ext cx="3789177" cy="2482947"/>
          </a:xfrm>
          <a:prstGeom prst="rect">
            <a:avLst/>
          </a:prstGeom>
        </p:spPr>
      </p:pic>
      <p:pic>
        <p:nvPicPr>
          <p:cNvPr id="5" name="Picture 4" descr="A group of lit up candles&#10;&#10;Description automatically generated">
            <a:extLst>
              <a:ext uri="{FF2B5EF4-FFF2-40B4-BE49-F238E27FC236}">
                <a16:creationId xmlns:a16="http://schemas.microsoft.com/office/drawing/2014/main" id="{5373E010-F66A-C53B-4BAA-C45EE8255306}"/>
              </a:ext>
            </a:extLst>
          </p:cNvPr>
          <p:cNvPicPr>
            <a:picLocks noChangeAspect="1"/>
          </p:cNvPicPr>
          <p:nvPr/>
        </p:nvPicPr>
        <p:blipFill>
          <a:blip r:embed="rId5"/>
          <a:stretch>
            <a:fillRect/>
          </a:stretch>
        </p:blipFill>
        <p:spPr>
          <a:xfrm>
            <a:off x="239440" y="4241306"/>
            <a:ext cx="4343400" cy="2143250"/>
          </a:xfrm>
          <a:prstGeom prst="rect">
            <a:avLst/>
          </a:prstGeom>
        </p:spPr>
      </p:pic>
      <p:pic>
        <p:nvPicPr>
          <p:cNvPr id="6" name="Picture 5" descr="Close-up of a circuit board with many small black tubes&#10;&#10;Description automatically generated">
            <a:extLst>
              <a:ext uri="{FF2B5EF4-FFF2-40B4-BE49-F238E27FC236}">
                <a16:creationId xmlns:a16="http://schemas.microsoft.com/office/drawing/2014/main" id="{264FE92D-38B4-180B-4399-44581A7D8EFE}"/>
              </a:ext>
            </a:extLst>
          </p:cNvPr>
          <p:cNvPicPr>
            <a:picLocks noChangeAspect="1"/>
          </p:cNvPicPr>
          <p:nvPr/>
        </p:nvPicPr>
        <p:blipFill>
          <a:blip r:embed="rId6"/>
          <a:stretch>
            <a:fillRect/>
          </a:stretch>
        </p:blipFill>
        <p:spPr>
          <a:xfrm>
            <a:off x="4963411" y="1053210"/>
            <a:ext cx="3789177" cy="2750965"/>
          </a:xfrm>
          <a:prstGeom prst="rect">
            <a:avLst/>
          </a:prstGeom>
        </p:spPr>
      </p:pic>
    </p:spTree>
    <p:extLst>
      <p:ext uri="{BB962C8B-B14F-4D97-AF65-F5344CB8AC3E}">
        <p14:creationId xmlns:p14="http://schemas.microsoft.com/office/powerpoint/2010/main" val="4123156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hu-HU" altLang="hu-HU" sz="2400" dirty="0"/>
              <a:t>T</a:t>
            </a:r>
            <a:r>
              <a:rPr lang="en-US" altLang="hu-HU" sz="2400" dirty="0"/>
              <a:t>he vacuum tubes</a:t>
            </a:r>
            <a:endParaRPr lang="hu-HU" altLang="hu-HU" sz="2400"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10/9/2024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3</a:t>
            </a:fld>
            <a:endParaRPr lang="en-US" altLang="hu-HU" sz="1200">
              <a:solidFill>
                <a:srgbClr val="234DA2"/>
              </a:solidFill>
              <a:latin typeface="Neo Tech Semilab" panose="02000000000000000000"/>
            </a:endParaRP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3" name="Picture 2">
            <a:extLst>
              <a:ext uri="{FF2B5EF4-FFF2-40B4-BE49-F238E27FC236}">
                <a16:creationId xmlns:a16="http://schemas.microsoft.com/office/drawing/2014/main" id="{74C50346-D76B-52E6-8B15-0BC11071653C}"/>
              </a:ext>
            </a:extLst>
          </p:cNvPr>
          <p:cNvPicPr>
            <a:picLocks noChangeAspect="1"/>
          </p:cNvPicPr>
          <p:nvPr/>
        </p:nvPicPr>
        <p:blipFill>
          <a:blip r:embed="rId3"/>
          <a:stretch>
            <a:fillRect/>
          </a:stretch>
        </p:blipFill>
        <p:spPr>
          <a:xfrm>
            <a:off x="674204" y="916035"/>
            <a:ext cx="7795592" cy="5459323"/>
          </a:xfrm>
          <a:prstGeom prst="rect">
            <a:avLst/>
          </a:prstGeom>
        </p:spPr>
      </p:pic>
      <p:pic>
        <p:nvPicPr>
          <p:cNvPr id="5" name="Picture 4">
            <a:extLst>
              <a:ext uri="{FF2B5EF4-FFF2-40B4-BE49-F238E27FC236}">
                <a16:creationId xmlns:a16="http://schemas.microsoft.com/office/drawing/2014/main" id="{2E352040-A7E6-F804-52F3-95C67487FCC8}"/>
              </a:ext>
            </a:extLst>
          </p:cNvPr>
          <p:cNvPicPr>
            <a:picLocks noChangeAspect="1"/>
          </p:cNvPicPr>
          <p:nvPr/>
        </p:nvPicPr>
        <p:blipFill>
          <a:blip r:embed="rId4">
            <a:alphaModFix amt="28000"/>
          </a:blip>
          <a:stretch>
            <a:fillRect/>
          </a:stretch>
        </p:blipFill>
        <p:spPr>
          <a:xfrm>
            <a:off x="2885158" y="1274649"/>
            <a:ext cx="6182208" cy="4303280"/>
          </a:xfrm>
          <a:prstGeom prst="rect">
            <a:avLst/>
          </a:prstGeom>
        </p:spPr>
      </p:pic>
    </p:spTree>
    <p:extLst>
      <p:ext uri="{BB962C8B-B14F-4D97-AF65-F5344CB8AC3E}">
        <p14:creationId xmlns:p14="http://schemas.microsoft.com/office/powerpoint/2010/main" val="3634540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670479B1-B6E0-52A3-F2AB-D2ADCDB56D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098" y="934759"/>
            <a:ext cx="2965676" cy="3295195"/>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hu-HU" altLang="hu-HU" sz="2400" dirty="0"/>
              <a:t>T</a:t>
            </a:r>
            <a:r>
              <a:rPr lang="en-US" altLang="hu-HU" sz="2400" dirty="0"/>
              <a:t>he vacuum tubes</a:t>
            </a:r>
            <a:endParaRPr lang="hu-HU" altLang="hu-HU" sz="2400" dirty="0"/>
          </a:p>
          <a:p>
            <a:r>
              <a:rPr lang="hu-HU" altLang="hu-HU" sz="2400" dirty="0"/>
              <a:t>1826 - Ohm </a:t>
            </a:r>
            <a:r>
              <a:rPr lang="hu-HU" altLang="hu-HU" sz="2400" dirty="0" err="1"/>
              <a:t>rule</a:t>
            </a:r>
            <a:endParaRPr lang="hu-HU" altLang="hu-HU" sz="2400"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10/9/2024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4</a:t>
            </a:fld>
            <a:endParaRPr lang="en-US" altLang="hu-HU" sz="1200">
              <a:solidFill>
                <a:srgbClr val="234DA2"/>
              </a:solidFill>
              <a:latin typeface="Neo Tech Semilab" panose="02000000000000000000"/>
            </a:endParaRP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3" name="Picture 2" descr="Georg Simon Ohm – Wikipédia">
            <a:extLst>
              <a:ext uri="{FF2B5EF4-FFF2-40B4-BE49-F238E27FC236}">
                <a16:creationId xmlns:a16="http://schemas.microsoft.com/office/drawing/2014/main" id="{2360AF20-CDBE-B96D-AC12-68EEADFA46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262" y="1057290"/>
            <a:ext cx="2195607" cy="27884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15E298-8871-F1AD-F9FD-1323E1EA62C9}"/>
              </a:ext>
            </a:extLst>
          </p:cNvPr>
          <p:cNvSpPr txBox="1"/>
          <p:nvPr/>
        </p:nvSpPr>
        <p:spPr>
          <a:xfrm>
            <a:off x="3750747" y="3898740"/>
            <a:ext cx="2195607" cy="523220"/>
          </a:xfrm>
          <a:prstGeom prst="rect">
            <a:avLst/>
          </a:prstGeom>
          <a:noFill/>
        </p:spPr>
        <p:txBody>
          <a:bodyPr wrap="square">
            <a:spAutoFit/>
          </a:bodyPr>
          <a:lstStyle/>
          <a:p>
            <a:pPr algn="ctr"/>
            <a:r>
              <a:rPr lang="hu-HU" sz="1400" b="1" i="0" dirty="0">
                <a:solidFill>
                  <a:srgbClr val="5F6368"/>
                </a:solidFill>
                <a:effectLst/>
                <a:latin typeface="arial" panose="020B0604020202020204" pitchFamily="34" charset="0"/>
              </a:rPr>
              <a:t>Georg Simon Ohm</a:t>
            </a:r>
          </a:p>
          <a:p>
            <a:pPr algn="ctr"/>
            <a:r>
              <a:rPr lang="hu-HU" sz="1400" b="0" i="0" dirty="0">
                <a:solidFill>
                  <a:srgbClr val="4D5156"/>
                </a:solidFill>
                <a:effectLst/>
                <a:latin typeface="arial" panose="020B0604020202020204" pitchFamily="34" charset="0"/>
              </a:rPr>
              <a:t>(1787-1854)</a:t>
            </a:r>
            <a:endParaRPr lang="hu-HU" sz="1400" dirty="0"/>
          </a:p>
        </p:txBody>
      </p:sp>
      <p:pic>
        <p:nvPicPr>
          <p:cNvPr id="6" name="Picture 6" descr="Georg Simon OHM (1789 - 1854) | LEIFIphysik">
            <a:extLst>
              <a:ext uri="{FF2B5EF4-FFF2-40B4-BE49-F238E27FC236}">
                <a16:creationId xmlns:a16="http://schemas.microsoft.com/office/drawing/2014/main" id="{CAB9268A-F0E2-84C2-936B-B52E31A260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860" y="4250313"/>
            <a:ext cx="1995069" cy="21162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5A9D470-B981-BD99-4B69-F31BC18CEDF7}"/>
              </a:ext>
            </a:extLst>
          </p:cNvPr>
          <p:cNvPicPr>
            <a:picLocks noChangeAspect="1"/>
          </p:cNvPicPr>
          <p:nvPr/>
        </p:nvPicPr>
        <p:blipFill>
          <a:blip r:embed="rId6"/>
          <a:stretch>
            <a:fillRect/>
          </a:stretch>
        </p:blipFill>
        <p:spPr>
          <a:xfrm>
            <a:off x="6620220" y="1096366"/>
            <a:ext cx="2101682" cy="1187475"/>
          </a:xfrm>
          <a:prstGeom prst="rect">
            <a:avLst/>
          </a:prstGeom>
        </p:spPr>
      </p:pic>
      <p:pic>
        <p:nvPicPr>
          <p:cNvPr id="12" name="Picture 11">
            <a:extLst>
              <a:ext uri="{FF2B5EF4-FFF2-40B4-BE49-F238E27FC236}">
                <a16:creationId xmlns:a16="http://schemas.microsoft.com/office/drawing/2014/main" id="{A3899216-DAF3-5588-7EA1-771FC77952D5}"/>
              </a:ext>
            </a:extLst>
          </p:cNvPr>
          <p:cNvPicPr>
            <a:picLocks noChangeAspect="1"/>
          </p:cNvPicPr>
          <p:nvPr/>
        </p:nvPicPr>
        <p:blipFill>
          <a:blip r:embed="rId7"/>
          <a:stretch>
            <a:fillRect/>
          </a:stretch>
        </p:blipFill>
        <p:spPr>
          <a:xfrm>
            <a:off x="6019768" y="3076369"/>
            <a:ext cx="2091880" cy="1851382"/>
          </a:xfrm>
          <a:prstGeom prst="rect">
            <a:avLst/>
          </a:prstGeom>
        </p:spPr>
      </p:pic>
      <p:pic>
        <p:nvPicPr>
          <p:cNvPr id="13" name="Picture 12">
            <a:extLst>
              <a:ext uri="{FF2B5EF4-FFF2-40B4-BE49-F238E27FC236}">
                <a16:creationId xmlns:a16="http://schemas.microsoft.com/office/drawing/2014/main" id="{F47522A4-1612-AB72-D6C8-F6867FD4E3AC}"/>
              </a:ext>
            </a:extLst>
          </p:cNvPr>
          <p:cNvPicPr>
            <a:picLocks noChangeAspect="1"/>
          </p:cNvPicPr>
          <p:nvPr/>
        </p:nvPicPr>
        <p:blipFill>
          <a:blip r:embed="rId8"/>
          <a:stretch>
            <a:fillRect/>
          </a:stretch>
        </p:blipFill>
        <p:spPr>
          <a:xfrm>
            <a:off x="6533194" y="2138659"/>
            <a:ext cx="2514475" cy="1165564"/>
          </a:xfrm>
          <a:prstGeom prst="rect">
            <a:avLst/>
          </a:prstGeom>
        </p:spPr>
      </p:pic>
      <p:grpSp>
        <p:nvGrpSpPr>
          <p:cNvPr id="16" name="Group 15">
            <a:extLst>
              <a:ext uri="{FF2B5EF4-FFF2-40B4-BE49-F238E27FC236}">
                <a16:creationId xmlns:a16="http://schemas.microsoft.com/office/drawing/2014/main" id="{FBD21962-4AED-E7D5-6664-7A3B483C5362}"/>
              </a:ext>
            </a:extLst>
          </p:cNvPr>
          <p:cNvGrpSpPr/>
          <p:nvPr/>
        </p:nvGrpSpPr>
        <p:grpSpPr>
          <a:xfrm>
            <a:off x="3520890" y="4409029"/>
            <a:ext cx="2830679" cy="1969406"/>
            <a:chOff x="3520890" y="4409029"/>
            <a:chExt cx="2830679" cy="1969406"/>
          </a:xfrm>
        </p:grpSpPr>
        <p:pic>
          <p:nvPicPr>
            <p:cNvPr id="17" name="Picture 2">
              <a:extLst>
                <a:ext uri="{FF2B5EF4-FFF2-40B4-BE49-F238E27FC236}">
                  <a16:creationId xmlns:a16="http://schemas.microsoft.com/office/drawing/2014/main" id="{403F4046-79AB-8F39-652D-715044D52F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11601" y="4409029"/>
              <a:ext cx="612787" cy="61482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D7844F0-A734-DF9E-DBF5-2B1D499A3A24}"/>
                </a:ext>
              </a:extLst>
            </p:cNvPr>
            <p:cNvSpPr txBox="1"/>
            <p:nvPr/>
          </p:nvSpPr>
          <p:spPr>
            <a:xfrm>
              <a:off x="3520890" y="4716442"/>
              <a:ext cx="2830679" cy="1661993"/>
            </a:xfrm>
            <a:prstGeom prst="rect">
              <a:avLst/>
            </a:prstGeom>
            <a:noFill/>
          </p:spPr>
          <p:txBody>
            <a:bodyPr wrap="square">
              <a:spAutoFit/>
            </a:bodyPr>
            <a:lstStyle/>
            <a:p>
              <a:pPr algn="just"/>
              <a:r>
                <a:rPr lang="hu-HU" b="0" i="0" dirty="0" err="1">
                  <a:solidFill>
                    <a:srgbClr val="000000"/>
                  </a:solidFill>
                  <a:effectLst/>
                  <a:latin typeface="Tunga" panose="020B0502040204020203" pitchFamily="34" charset="0"/>
                </a:rPr>
                <a:t>Copley</a:t>
              </a:r>
              <a:r>
                <a:rPr lang="hu-HU" b="0" i="0" dirty="0">
                  <a:solidFill>
                    <a:srgbClr val="000000"/>
                  </a:solidFill>
                  <a:effectLst/>
                  <a:latin typeface="Tunga" panose="020B0502040204020203" pitchFamily="34" charset="0"/>
                </a:rPr>
                <a:t> </a:t>
              </a:r>
              <a:r>
                <a:rPr lang="hu-HU" b="0" i="0" dirty="0" err="1">
                  <a:solidFill>
                    <a:srgbClr val="000000"/>
                  </a:solidFill>
                  <a:effectLst/>
                  <a:latin typeface="Tunga" panose="020B0502040204020203" pitchFamily="34" charset="0"/>
                </a:rPr>
                <a:t>Medal</a:t>
              </a:r>
              <a:r>
                <a:rPr lang="hu-HU" b="0" i="0" dirty="0">
                  <a:solidFill>
                    <a:srgbClr val="000000"/>
                  </a:solidFill>
                  <a:effectLst/>
                  <a:latin typeface="Tunga" panose="020B0502040204020203" pitchFamily="34" charset="0"/>
                </a:rPr>
                <a:t> (1841)</a:t>
              </a:r>
            </a:p>
            <a:p>
              <a:pPr algn="just"/>
              <a:r>
                <a:rPr lang="en-US" sz="1200" dirty="0"/>
                <a:t>"For his researches into the laws of electric currents contained in various memoirs published in </a:t>
              </a:r>
              <a:r>
                <a:rPr lang="en-US" sz="1200" dirty="0" err="1"/>
                <a:t>Schweiggers</a:t>
              </a:r>
              <a:r>
                <a:rPr lang="en-US" sz="1200" dirty="0"/>
                <a:t> Journal, </a:t>
              </a:r>
              <a:r>
                <a:rPr lang="en-US" sz="1200" dirty="0" err="1"/>
                <a:t>Poggendorffs</a:t>
              </a:r>
              <a:r>
                <a:rPr lang="en-US" sz="1200" dirty="0"/>
                <a:t> </a:t>
              </a:r>
              <a:r>
                <a:rPr lang="en-US" sz="1200" dirty="0" err="1"/>
                <a:t>Annalen</a:t>
              </a:r>
              <a:r>
                <a:rPr lang="en-US" sz="1200" dirty="0"/>
                <a:t> and in a separate work entitled Die </a:t>
              </a:r>
              <a:r>
                <a:rPr lang="en-US" sz="1200" dirty="0" err="1"/>
                <a:t>galvanische</a:t>
              </a:r>
              <a:r>
                <a:rPr lang="en-US" sz="1200" dirty="0"/>
                <a:t> </a:t>
              </a:r>
              <a:r>
                <a:rPr lang="en-US" sz="1200" dirty="0" err="1"/>
                <a:t>Kette</a:t>
              </a:r>
              <a:r>
                <a:rPr lang="en-US" sz="1200" dirty="0"/>
                <a:t> </a:t>
              </a:r>
              <a:r>
                <a:rPr lang="en-US" sz="1200" dirty="0" err="1"/>
                <a:t>mathematisch</a:t>
              </a:r>
              <a:r>
                <a:rPr lang="en-US" sz="1200" dirty="0"/>
                <a:t> </a:t>
              </a:r>
              <a:r>
                <a:rPr lang="en-US" sz="1200" dirty="0" err="1"/>
                <a:t>bearbeitet</a:t>
              </a:r>
              <a:r>
                <a:rPr lang="en-US" sz="1200" dirty="0"/>
                <a:t>"</a:t>
              </a:r>
              <a:endParaRPr lang="hu-HU" sz="1200" dirty="0"/>
            </a:p>
          </p:txBody>
        </p:sp>
      </p:grpSp>
      <p:pic>
        <p:nvPicPr>
          <p:cNvPr id="20" name="Picture 8" descr="Ohm's Law, Diagnosing Todays Car Problems | Master Automotive Training">
            <a:extLst>
              <a:ext uri="{FF2B5EF4-FFF2-40B4-BE49-F238E27FC236}">
                <a16:creationId xmlns:a16="http://schemas.microsoft.com/office/drawing/2014/main" id="{449B9A08-D400-86B8-BFFA-3FF3BBFF19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0186" y="4878526"/>
            <a:ext cx="2353073" cy="14880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4664985-4D8A-7D12-D6A8-D6307F6B949E}"/>
              </a:ext>
            </a:extLst>
          </p:cNvPr>
          <p:cNvPicPr>
            <a:picLocks noChangeAspect="1"/>
          </p:cNvPicPr>
          <p:nvPr/>
        </p:nvPicPr>
        <p:blipFill>
          <a:blip r:embed="rId11"/>
          <a:stretch>
            <a:fillRect/>
          </a:stretch>
        </p:blipFill>
        <p:spPr>
          <a:xfrm>
            <a:off x="8133238" y="3553778"/>
            <a:ext cx="972486" cy="708433"/>
          </a:xfrm>
          <a:prstGeom prst="rect">
            <a:avLst/>
          </a:prstGeom>
        </p:spPr>
      </p:pic>
      <p:sp>
        <p:nvSpPr>
          <p:cNvPr id="23" name="Szöveg helye 5">
            <a:extLst>
              <a:ext uri="{FF2B5EF4-FFF2-40B4-BE49-F238E27FC236}">
                <a16:creationId xmlns:a16="http://schemas.microsoft.com/office/drawing/2014/main" id="{E63205F6-7E73-3F4F-1A3D-4F8E39D6520B}"/>
              </a:ext>
            </a:extLst>
          </p:cNvPr>
          <p:cNvSpPr>
            <a:spLocks noGrp="1"/>
          </p:cNvSpPr>
          <p:nvPr>
            <p:ph type="body" sz="quarter" idx="16"/>
          </p:nvPr>
        </p:nvSpPr>
        <p:spPr>
          <a:xfrm>
            <a:off x="228600" y="1143000"/>
            <a:ext cx="8610600" cy="914400"/>
          </a:xfrm>
        </p:spPr>
        <p:txBody>
          <a:bodyPr/>
          <a:lstStyle/>
          <a:p>
            <a:r>
              <a:rPr lang="en-US" altLang="hu-HU" dirty="0"/>
              <a:t>18</a:t>
            </a:r>
            <a:r>
              <a:rPr lang="hu-HU" altLang="hu-HU" dirty="0"/>
              <a:t>26</a:t>
            </a:r>
          </a:p>
        </p:txBody>
      </p:sp>
    </p:spTree>
    <p:extLst>
      <p:ext uri="{BB962C8B-B14F-4D97-AF65-F5344CB8AC3E}">
        <p14:creationId xmlns:p14="http://schemas.microsoft.com/office/powerpoint/2010/main" val="164821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hu-HU" altLang="hu-HU" sz="2400" dirty="0"/>
              <a:t>T</a:t>
            </a:r>
            <a:r>
              <a:rPr lang="en-US" altLang="hu-HU" sz="2400" dirty="0"/>
              <a:t>he vacuum tubes</a:t>
            </a:r>
            <a:endParaRPr lang="hu-HU" altLang="hu-HU" sz="2400" dirty="0"/>
          </a:p>
          <a:p>
            <a:r>
              <a:rPr lang="en-US" altLang="hu-HU" sz="2400" dirty="0"/>
              <a:t>Electrical resistivity of the materials </a:t>
            </a:r>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10/9/2024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5</a:t>
            </a:fld>
            <a:endParaRPr lang="en-US" altLang="hu-HU" sz="1200">
              <a:solidFill>
                <a:srgbClr val="234DA2"/>
              </a:solidFill>
              <a:latin typeface="Neo Tech Semilab" panose="02000000000000000000"/>
            </a:endParaRP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123906" y="1544454"/>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317890" y="303791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7" name="Picture 4" descr="Figure 1-2 Definition of the electrical resistance of a material">
            <a:extLst>
              <a:ext uri="{FF2B5EF4-FFF2-40B4-BE49-F238E27FC236}">
                <a16:creationId xmlns:a16="http://schemas.microsoft.com/office/drawing/2014/main" id="{C70EFC46-3F03-BBAA-0716-8B188F0A9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62" y="1264670"/>
            <a:ext cx="3835728" cy="21525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B5D2C07-529B-3ED2-C48B-8FE0759BCF63}"/>
              </a:ext>
            </a:extLst>
          </p:cNvPr>
          <p:cNvSpPr txBox="1"/>
          <p:nvPr/>
        </p:nvSpPr>
        <p:spPr>
          <a:xfrm>
            <a:off x="765481" y="4999260"/>
            <a:ext cx="3282663" cy="954107"/>
          </a:xfrm>
          <a:prstGeom prst="rect">
            <a:avLst/>
          </a:prstGeom>
          <a:noFill/>
        </p:spPr>
        <p:txBody>
          <a:bodyPr wrap="square">
            <a:spAutoFit/>
          </a:bodyPr>
          <a:lstStyle/>
          <a:p>
            <a:r>
              <a:rPr lang="hu-HU" sz="1400" dirty="0"/>
              <a:t>E</a:t>
            </a:r>
            <a:r>
              <a:rPr lang="en-US" sz="1400" dirty="0" err="1"/>
              <a:t>lectrical</a:t>
            </a:r>
            <a:r>
              <a:rPr lang="en-US" sz="1400" dirty="0"/>
              <a:t> resistivity</a:t>
            </a:r>
            <a:r>
              <a:rPr lang="hu-HU" sz="1400" dirty="0"/>
              <a:t>:</a:t>
            </a:r>
            <a:br>
              <a:rPr lang="hu-HU" sz="1400" dirty="0"/>
            </a:br>
            <a:r>
              <a:rPr lang="hu-HU" sz="1400" dirty="0"/>
              <a:t>C</a:t>
            </a:r>
            <a:r>
              <a:rPr lang="en-US" sz="1400" dirty="0" err="1"/>
              <a:t>onductors</a:t>
            </a:r>
            <a:r>
              <a:rPr lang="hu-HU" sz="1400" dirty="0"/>
              <a:t>: 		</a:t>
            </a:r>
            <a:r>
              <a:rPr lang="en-US" sz="1400" dirty="0"/>
              <a:t>10</a:t>
            </a:r>
            <a:r>
              <a:rPr lang="en-US" sz="1400" baseline="30000" dirty="0"/>
              <a:t>-8 </a:t>
            </a:r>
            <a:r>
              <a:rPr lang="en-US" sz="1400" dirty="0"/>
              <a:t>to 10</a:t>
            </a:r>
            <a:r>
              <a:rPr lang="en-US" sz="1400" baseline="30000" dirty="0"/>
              <a:t>-4</a:t>
            </a:r>
            <a:r>
              <a:rPr lang="en-US" sz="1400" dirty="0"/>
              <a:t> </a:t>
            </a:r>
            <a:r>
              <a:rPr lang="en-US" sz="1400" dirty="0" err="1"/>
              <a:t>Ωcm</a:t>
            </a:r>
            <a:endParaRPr lang="hu-HU" sz="1400" dirty="0"/>
          </a:p>
          <a:p>
            <a:r>
              <a:rPr lang="en-US" sz="1400" dirty="0">
                <a:solidFill>
                  <a:srgbClr val="0070C0"/>
                </a:solidFill>
              </a:rPr>
              <a:t>Semiconductors</a:t>
            </a:r>
            <a:r>
              <a:rPr lang="hu-HU" sz="1400" dirty="0">
                <a:solidFill>
                  <a:srgbClr val="0070C0"/>
                </a:solidFill>
              </a:rPr>
              <a:t>:		</a:t>
            </a:r>
            <a:r>
              <a:rPr lang="en-US" sz="1400" dirty="0">
                <a:solidFill>
                  <a:srgbClr val="0070C0"/>
                </a:solidFill>
              </a:rPr>
              <a:t>10</a:t>
            </a:r>
            <a:r>
              <a:rPr lang="en-US" sz="1400" baseline="30000" dirty="0">
                <a:solidFill>
                  <a:srgbClr val="0070C0"/>
                </a:solidFill>
              </a:rPr>
              <a:t>-4</a:t>
            </a:r>
            <a:r>
              <a:rPr lang="en-US" sz="1400" dirty="0">
                <a:solidFill>
                  <a:srgbClr val="0070C0"/>
                </a:solidFill>
              </a:rPr>
              <a:t> to 10</a:t>
            </a:r>
            <a:r>
              <a:rPr lang="en-US" sz="1400" baseline="30000" dirty="0">
                <a:solidFill>
                  <a:srgbClr val="0070C0"/>
                </a:solidFill>
              </a:rPr>
              <a:t>8</a:t>
            </a:r>
            <a:r>
              <a:rPr lang="en-US" sz="1400" dirty="0">
                <a:solidFill>
                  <a:srgbClr val="0070C0"/>
                </a:solidFill>
              </a:rPr>
              <a:t> </a:t>
            </a:r>
            <a:r>
              <a:rPr lang="en-US" sz="1400" dirty="0" err="1">
                <a:solidFill>
                  <a:srgbClr val="0070C0"/>
                </a:solidFill>
              </a:rPr>
              <a:t>Ωcm</a:t>
            </a:r>
            <a:endParaRPr lang="hu-HU" sz="1400" dirty="0">
              <a:solidFill>
                <a:srgbClr val="0070C0"/>
              </a:solidFill>
            </a:endParaRPr>
          </a:p>
          <a:p>
            <a:r>
              <a:rPr lang="hu-HU" sz="1400" dirty="0"/>
              <a:t>I</a:t>
            </a:r>
            <a:r>
              <a:rPr lang="en-US" sz="1400" dirty="0" err="1"/>
              <a:t>nsulators</a:t>
            </a:r>
            <a:r>
              <a:rPr lang="hu-HU" sz="1400" dirty="0"/>
              <a:t>:			</a:t>
            </a:r>
            <a:r>
              <a:rPr lang="en-US" sz="1400" dirty="0"/>
              <a:t>10</a:t>
            </a:r>
            <a:r>
              <a:rPr lang="en-US" sz="1400" baseline="30000" dirty="0"/>
              <a:t>8</a:t>
            </a:r>
            <a:r>
              <a:rPr lang="en-US" sz="1400" dirty="0"/>
              <a:t> to 10</a:t>
            </a:r>
            <a:r>
              <a:rPr lang="en-US" sz="1400" baseline="30000" dirty="0"/>
              <a:t>18</a:t>
            </a:r>
            <a:r>
              <a:rPr lang="en-US" sz="1400" dirty="0"/>
              <a:t> </a:t>
            </a:r>
            <a:r>
              <a:rPr lang="en-US" sz="1400" dirty="0" err="1"/>
              <a:t>Ωcm</a:t>
            </a:r>
            <a:endParaRPr lang="hu-HU" sz="1400" dirty="0"/>
          </a:p>
        </p:txBody>
      </p:sp>
      <p:pic>
        <p:nvPicPr>
          <p:cNvPr id="10" name="Picture 2" descr="Figure 1-1  Categories of materials according to their electrical resistivity">
            <a:extLst>
              <a:ext uri="{FF2B5EF4-FFF2-40B4-BE49-F238E27FC236}">
                <a16:creationId xmlns:a16="http://schemas.microsoft.com/office/drawing/2014/main" id="{6DFA4836-32FC-5CB9-022D-3B91BC9D7F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26" y="2830274"/>
            <a:ext cx="4025574" cy="22619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163C9E1-ABD1-C2AE-1BDC-FC252110BD58}"/>
              </a:ext>
            </a:extLst>
          </p:cNvPr>
          <p:cNvSpPr txBox="1"/>
          <p:nvPr/>
        </p:nvSpPr>
        <p:spPr>
          <a:xfrm>
            <a:off x="5685235" y="1505321"/>
            <a:ext cx="2592288" cy="369332"/>
          </a:xfrm>
          <a:prstGeom prst="rect">
            <a:avLst/>
          </a:prstGeom>
          <a:noFill/>
        </p:spPr>
        <p:txBody>
          <a:bodyPr wrap="square">
            <a:spAutoFit/>
          </a:bodyPr>
          <a:lstStyle/>
          <a:p>
            <a:r>
              <a:rPr lang="hu-HU" altLang="hu-HU" dirty="0"/>
              <a:t>Band </a:t>
            </a:r>
            <a:r>
              <a:rPr lang="hu-HU" altLang="hu-HU" dirty="0" err="1"/>
              <a:t>structure</a:t>
            </a:r>
            <a:r>
              <a:rPr lang="hu-HU" altLang="hu-HU" dirty="0"/>
              <a:t> </a:t>
            </a:r>
            <a:r>
              <a:rPr lang="hu-HU" altLang="hu-HU" dirty="0" err="1"/>
              <a:t>aspect</a:t>
            </a:r>
            <a:endParaRPr lang="hu-HU" altLang="hu-HU" dirty="0"/>
          </a:p>
        </p:txBody>
      </p:sp>
      <p:sp>
        <p:nvSpPr>
          <p:cNvPr id="14" name="TextBox 13">
            <a:extLst>
              <a:ext uri="{FF2B5EF4-FFF2-40B4-BE49-F238E27FC236}">
                <a16:creationId xmlns:a16="http://schemas.microsoft.com/office/drawing/2014/main" id="{6E089D08-061E-5A72-2EF9-F98067947E0D}"/>
              </a:ext>
            </a:extLst>
          </p:cNvPr>
          <p:cNvSpPr txBox="1"/>
          <p:nvPr/>
        </p:nvSpPr>
        <p:spPr>
          <a:xfrm>
            <a:off x="928070" y="1477352"/>
            <a:ext cx="2592288" cy="369332"/>
          </a:xfrm>
          <a:prstGeom prst="rect">
            <a:avLst/>
          </a:prstGeom>
          <a:noFill/>
        </p:spPr>
        <p:txBody>
          <a:bodyPr wrap="square">
            <a:spAutoFit/>
          </a:bodyPr>
          <a:lstStyle/>
          <a:p>
            <a:r>
              <a:rPr lang="hu-HU" altLang="hu-HU" dirty="0" err="1"/>
              <a:t>Macroscopic</a:t>
            </a:r>
            <a:r>
              <a:rPr lang="hu-HU" altLang="hu-HU" dirty="0"/>
              <a:t> </a:t>
            </a:r>
            <a:r>
              <a:rPr lang="hu-HU" altLang="hu-HU" dirty="0" err="1"/>
              <a:t>aspect</a:t>
            </a:r>
            <a:endParaRPr lang="hu-HU" altLang="hu-HU" dirty="0"/>
          </a:p>
        </p:txBody>
      </p:sp>
      <p:cxnSp>
        <p:nvCxnSpPr>
          <p:cNvPr id="15" name="Straight Connector 14">
            <a:extLst>
              <a:ext uri="{FF2B5EF4-FFF2-40B4-BE49-F238E27FC236}">
                <a16:creationId xmlns:a16="http://schemas.microsoft.com/office/drawing/2014/main" id="{25FDB32F-16FA-9684-4398-CCDAAD9BA8C5}"/>
              </a:ext>
            </a:extLst>
          </p:cNvPr>
          <p:cNvCxnSpPr>
            <a:cxnSpLocks/>
          </p:cNvCxnSpPr>
          <p:nvPr/>
        </p:nvCxnSpPr>
        <p:spPr>
          <a:xfrm>
            <a:off x="4582120" y="1627811"/>
            <a:ext cx="0" cy="4415820"/>
          </a:xfrm>
          <a:prstGeom prst="line">
            <a:avLst/>
          </a:prstGeom>
        </p:spPr>
        <p:style>
          <a:lnRef idx="2">
            <a:schemeClr val="accent1"/>
          </a:lnRef>
          <a:fillRef idx="0">
            <a:schemeClr val="accent1"/>
          </a:fillRef>
          <a:effectRef idx="1">
            <a:schemeClr val="accent1"/>
          </a:effectRef>
          <a:fontRef idx="minor">
            <a:schemeClr val="tx1"/>
          </a:fontRef>
        </p:style>
      </p:cxnSp>
      <p:pic>
        <p:nvPicPr>
          <p:cNvPr id="22" name="Picture 12" descr="Semiconductors: Why ∆E≤3.2 eV ? | Metallurgie Wissen">
            <a:extLst>
              <a:ext uri="{FF2B5EF4-FFF2-40B4-BE49-F238E27FC236}">
                <a16:creationId xmlns:a16="http://schemas.microsoft.com/office/drawing/2014/main" id="{8EB4252D-76F5-338B-6A29-3108831C1B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576" y="4128271"/>
            <a:ext cx="3727940" cy="205942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709EEE69-A6B0-1A8A-1F3D-53AEC2497F1D}"/>
              </a:ext>
            </a:extLst>
          </p:cNvPr>
          <p:cNvPicPr>
            <a:picLocks noChangeAspect="1"/>
          </p:cNvPicPr>
          <p:nvPr/>
        </p:nvPicPr>
        <p:blipFill>
          <a:blip r:embed="rId6"/>
          <a:stretch>
            <a:fillRect/>
          </a:stretch>
        </p:blipFill>
        <p:spPr>
          <a:xfrm>
            <a:off x="4894060" y="1903383"/>
            <a:ext cx="3895313" cy="2100997"/>
          </a:xfrm>
          <a:prstGeom prst="rect">
            <a:avLst/>
          </a:prstGeom>
        </p:spPr>
      </p:pic>
    </p:spTree>
    <p:extLst>
      <p:ext uri="{BB962C8B-B14F-4D97-AF65-F5344CB8AC3E}">
        <p14:creationId xmlns:p14="http://schemas.microsoft.com/office/powerpoint/2010/main" val="178416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hu-HU" altLang="hu-HU" sz="2400" dirty="0"/>
              <a:t>T</a:t>
            </a:r>
            <a:r>
              <a:rPr lang="en-US" altLang="hu-HU" sz="2400" dirty="0"/>
              <a:t>he vacuum tubes</a:t>
            </a:r>
            <a:endParaRPr lang="hu-HU" altLang="hu-HU" sz="2400" dirty="0"/>
          </a:p>
          <a:p>
            <a:r>
              <a:rPr lang="hu-HU" altLang="hu-HU" dirty="0" err="1"/>
              <a:t>Crookes</a:t>
            </a:r>
            <a:r>
              <a:rPr lang="hu-HU" altLang="hu-HU" dirty="0"/>
              <a:t> </a:t>
            </a:r>
            <a:r>
              <a:rPr lang="hu-HU" altLang="hu-HU" dirty="0" err="1"/>
              <a:t>tube</a:t>
            </a:r>
            <a:endParaRPr lang="en-US"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10/9/2024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6</a:t>
            </a:fld>
            <a:endParaRPr lang="en-US" altLang="hu-HU" sz="1200">
              <a:solidFill>
                <a:srgbClr val="234DA2"/>
              </a:solidFill>
              <a:latin typeface="Neo Tech Semilab" panose="02000000000000000000"/>
            </a:endParaRP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7" name="Szöveg helye 5">
            <a:extLst>
              <a:ext uri="{FF2B5EF4-FFF2-40B4-BE49-F238E27FC236}">
                <a16:creationId xmlns:a16="http://schemas.microsoft.com/office/drawing/2014/main" id="{6521727E-7836-4AE0-46DF-ACDB4DFFF26D}"/>
              </a:ext>
            </a:extLst>
          </p:cNvPr>
          <p:cNvSpPr>
            <a:spLocks noGrp="1"/>
          </p:cNvSpPr>
          <p:nvPr>
            <p:ph type="body" sz="quarter" idx="16"/>
          </p:nvPr>
        </p:nvSpPr>
        <p:spPr>
          <a:xfrm>
            <a:off x="228600" y="1143000"/>
            <a:ext cx="8610600" cy="914400"/>
          </a:xfrm>
        </p:spPr>
        <p:txBody>
          <a:bodyPr/>
          <a:lstStyle/>
          <a:p>
            <a:r>
              <a:rPr lang="en-US" altLang="hu-HU" dirty="0"/>
              <a:t>18</a:t>
            </a:r>
            <a:r>
              <a:rPr lang="hu-HU" altLang="hu-HU" dirty="0"/>
              <a:t>33</a:t>
            </a:r>
            <a:r>
              <a:rPr lang="en-US" altLang="hu-HU" dirty="0"/>
              <a:t> -  </a:t>
            </a:r>
            <a:r>
              <a:rPr lang="hu-HU" altLang="hu-HU" dirty="0"/>
              <a:t>S</a:t>
            </a:r>
            <a:r>
              <a:rPr lang="en-US" altLang="hu-HU" dirty="0" err="1"/>
              <a:t>ilver</a:t>
            </a:r>
            <a:r>
              <a:rPr lang="en-US" altLang="hu-HU" dirty="0"/>
              <a:t> sulfide</a:t>
            </a:r>
            <a:r>
              <a:rPr lang="hu-HU" altLang="hu-HU" dirty="0"/>
              <a:t>: A</a:t>
            </a:r>
            <a:r>
              <a:rPr lang="hu-HU" dirty="0"/>
              <a:t>n </a:t>
            </a:r>
            <a:r>
              <a:rPr lang="hu-HU" dirty="0" err="1"/>
              <a:t>extraordinary</a:t>
            </a:r>
            <a:r>
              <a:rPr lang="hu-HU" dirty="0"/>
              <a:t> </a:t>
            </a:r>
            <a:r>
              <a:rPr lang="hu-HU" dirty="0" err="1"/>
              <a:t>case</a:t>
            </a:r>
            <a:endParaRPr lang="hu-HU" altLang="hu-HU" dirty="0"/>
          </a:p>
        </p:txBody>
      </p:sp>
      <p:sp>
        <p:nvSpPr>
          <p:cNvPr id="9" name="Téglalap 2">
            <a:extLst>
              <a:ext uri="{FF2B5EF4-FFF2-40B4-BE49-F238E27FC236}">
                <a16:creationId xmlns:a16="http://schemas.microsoft.com/office/drawing/2014/main" id="{2C8D8101-7951-18B7-0330-E87C0D164345}"/>
              </a:ext>
            </a:extLst>
          </p:cNvPr>
          <p:cNvSpPr/>
          <p:nvPr/>
        </p:nvSpPr>
        <p:spPr>
          <a:xfrm>
            <a:off x="391886" y="4349501"/>
            <a:ext cx="26045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lgn="ctr">
              <a:spcBef>
                <a:spcPct val="20000"/>
              </a:spcBef>
            </a:pPr>
            <a:r>
              <a:rPr lang="hu-HU" altLang="hu-HU" sz="1600" dirty="0">
                <a:latin typeface="+mn-lt"/>
                <a:ea typeface="ＭＳ Ｐゴシック" panose="020B0600070205080204" pitchFamily="34" charset="-128"/>
                <a:cs typeface="ＭＳ Ｐゴシック" charset="-128"/>
              </a:rPr>
              <a:t>Michael Faraday</a:t>
            </a:r>
          </a:p>
          <a:p>
            <a:pPr marL="342900" indent="-342900" algn="ctr">
              <a:spcBef>
                <a:spcPct val="20000"/>
              </a:spcBef>
            </a:pPr>
            <a:r>
              <a:rPr lang="hu-HU" altLang="hu-HU" sz="1600" dirty="0">
                <a:latin typeface="+mn-lt"/>
                <a:ea typeface="ＭＳ Ｐゴシック" panose="020B0600070205080204" pitchFamily="34" charset="-128"/>
                <a:cs typeface="ＭＳ Ｐゴシック" charset="-128"/>
              </a:rPr>
              <a:t>(1791-1867)</a:t>
            </a:r>
          </a:p>
        </p:txBody>
      </p:sp>
      <p:pic>
        <p:nvPicPr>
          <p:cNvPr id="10" name="Picture 2" descr="https://images.computerhistory.org/siliconengine/1833-1-1.jpg">
            <a:extLst>
              <a:ext uri="{FF2B5EF4-FFF2-40B4-BE49-F238E27FC236}">
                <a16:creationId xmlns:a16="http://schemas.microsoft.com/office/drawing/2014/main" id="{516D666E-0F2D-F9E3-0199-C20ABAB60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26" y="1659091"/>
            <a:ext cx="2672433" cy="26724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images.computerhistory.org/siliconengine/1833-1-2.jpg">
            <a:extLst>
              <a:ext uri="{FF2B5EF4-FFF2-40B4-BE49-F238E27FC236}">
                <a16:creationId xmlns:a16="http://schemas.microsoft.com/office/drawing/2014/main" id="{54A0BA70-FD6A-2061-514A-4253997528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3683" y="1579225"/>
            <a:ext cx="2770276" cy="277027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E6BE36E3-CE59-5E41-BFF0-F817943A115B}"/>
              </a:ext>
            </a:extLst>
          </p:cNvPr>
          <p:cNvSpPr/>
          <p:nvPr/>
        </p:nvSpPr>
        <p:spPr>
          <a:xfrm>
            <a:off x="282645" y="5082767"/>
            <a:ext cx="8447314" cy="1323439"/>
          </a:xfrm>
          <a:prstGeom prst="rect">
            <a:avLst/>
          </a:prstGeom>
        </p:spPr>
        <p:txBody>
          <a:bodyPr wrap="square">
            <a:spAutoFit/>
          </a:bodyPr>
          <a:lstStyle/>
          <a:p>
            <a:pPr algn="just"/>
            <a:r>
              <a:rPr lang="en-US" sz="1600" dirty="0">
                <a:solidFill>
                  <a:srgbClr val="000000"/>
                </a:solidFill>
                <a:latin typeface="+mn-lt"/>
              </a:rPr>
              <a:t>In a chapter entitled "On Conducting Power Generally" in his book Experimental Researches in Electricity Faraday writes "I have lately met with an extraordinary case ... which is in direct contrast with the influence of heat upon metallic bodies ... On applying a lamp ... </a:t>
            </a:r>
            <a:r>
              <a:rPr lang="en-US" sz="1600" b="1" dirty="0">
                <a:solidFill>
                  <a:srgbClr val="000000"/>
                </a:solidFill>
                <a:latin typeface="+mn-lt"/>
              </a:rPr>
              <a:t>the conducting power rose rapidly with the heat </a:t>
            </a:r>
            <a:r>
              <a:rPr lang="en-US" sz="1600" dirty="0">
                <a:solidFill>
                  <a:srgbClr val="000000"/>
                </a:solidFill>
                <a:latin typeface="+mn-lt"/>
              </a:rPr>
              <a:t>... On removing the lamp and allowing the heat to fall, the effects were reversed."</a:t>
            </a:r>
            <a:endParaRPr lang="hu-HU" sz="1600" dirty="0">
              <a:latin typeface="+mn-lt"/>
            </a:endParaRPr>
          </a:p>
        </p:txBody>
      </p:sp>
      <p:pic>
        <p:nvPicPr>
          <p:cNvPr id="15" name="Picture 6" descr="https://images.computerhistory.org/siliconengine/1833-1-3.jpg">
            <a:extLst>
              <a:ext uri="{FF2B5EF4-FFF2-40B4-BE49-F238E27FC236}">
                <a16:creationId xmlns:a16="http://schemas.microsoft.com/office/drawing/2014/main" id="{2B916382-9F60-DFAD-3DB4-1810A6BCD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1662382"/>
            <a:ext cx="2672433" cy="2672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348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hu-HU" altLang="hu-HU" sz="2400" dirty="0"/>
              <a:t>T</a:t>
            </a:r>
            <a:r>
              <a:rPr lang="en-US" altLang="hu-HU" sz="2400" dirty="0"/>
              <a:t>he vacuum tubes</a:t>
            </a:r>
            <a:endParaRPr lang="hu-HU" altLang="hu-HU" sz="2400" dirty="0"/>
          </a:p>
          <a:p>
            <a:endParaRPr lang="en-US"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10/9/2024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7</a:t>
            </a:fld>
            <a:endParaRPr lang="en-US" altLang="hu-HU" sz="1200">
              <a:solidFill>
                <a:srgbClr val="234DA2"/>
              </a:solidFill>
              <a:latin typeface="Neo Tech Semilab" panose="02000000000000000000"/>
            </a:endParaRP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3" name="Szöveg helye 5">
            <a:extLst>
              <a:ext uri="{FF2B5EF4-FFF2-40B4-BE49-F238E27FC236}">
                <a16:creationId xmlns:a16="http://schemas.microsoft.com/office/drawing/2014/main" id="{3E53C395-C74D-17DD-1361-5AAA1F74EE23}"/>
              </a:ext>
            </a:extLst>
          </p:cNvPr>
          <p:cNvSpPr>
            <a:spLocks noGrp="1"/>
          </p:cNvSpPr>
          <p:nvPr>
            <p:ph type="body" sz="quarter" idx="16"/>
          </p:nvPr>
        </p:nvSpPr>
        <p:spPr>
          <a:xfrm>
            <a:off x="228600" y="1143000"/>
            <a:ext cx="8610600" cy="914400"/>
          </a:xfrm>
        </p:spPr>
        <p:txBody>
          <a:bodyPr/>
          <a:lstStyle/>
          <a:p>
            <a:r>
              <a:rPr lang="en-US" altLang="hu-HU" dirty="0"/>
              <a:t>1874 - The first point-contact rectifier (</a:t>
            </a:r>
            <a:r>
              <a:rPr lang="en-US" altLang="hu-HU" dirty="0" err="1"/>
              <a:t>PbS</a:t>
            </a:r>
            <a:r>
              <a:rPr lang="en-US" altLang="hu-HU" dirty="0"/>
              <a:t>)</a:t>
            </a:r>
            <a:endParaRPr lang="hu-HU" altLang="hu-HU" dirty="0"/>
          </a:p>
        </p:txBody>
      </p:sp>
      <p:pic>
        <p:nvPicPr>
          <p:cNvPr id="5" name="Kép 2">
            <a:extLst>
              <a:ext uri="{FF2B5EF4-FFF2-40B4-BE49-F238E27FC236}">
                <a16:creationId xmlns:a16="http://schemas.microsoft.com/office/drawing/2014/main" id="{8A091B15-FA6D-F905-70E6-DF89E1FBD6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3656" y="1578295"/>
            <a:ext cx="1522288" cy="208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ktum 1">
            <a:extLst>
              <a:ext uri="{FF2B5EF4-FFF2-40B4-BE49-F238E27FC236}">
                <a16:creationId xmlns:a16="http://schemas.microsoft.com/office/drawing/2014/main" id="{5B65B83D-E447-9BA6-8AC5-0CBC51ACF297}"/>
              </a:ext>
            </a:extLst>
          </p:cNvPr>
          <p:cNvGraphicFramePr>
            <a:graphicFrameLocks noChangeAspect="1"/>
          </p:cNvGraphicFramePr>
          <p:nvPr>
            <p:extLst>
              <p:ext uri="{D42A27DB-BD31-4B8C-83A1-F6EECF244321}">
                <p14:modId xmlns:p14="http://schemas.microsoft.com/office/powerpoint/2010/main" val="551020902"/>
              </p:ext>
            </p:extLst>
          </p:nvPr>
        </p:nvGraphicFramePr>
        <p:xfrm>
          <a:off x="323528" y="1600804"/>
          <a:ext cx="2986330" cy="2476268"/>
        </p:xfrm>
        <a:graphic>
          <a:graphicData uri="http://schemas.openxmlformats.org/presentationml/2006/ole">
            <mc:AlternateContent xmlns:mc="http://schemas.openxmlformats.org/markup-compatibility/2006">
              <mc:Choice xmlns:v="urn:schemas-microsoft-com:vml" Requires="v">
                <p:oleObj name="PhotoImpact" r:id="rId4" imgW="3457440" imgH="2866680" progId="PI3.Image">
                  <p:embed/>
                </p:oleObj>
              </mc:Choice>
              <mc:Fallback>
                <p:oleObj name="PhotoImpact" r:id="rId4" imgW="3457440" imgH="2866680" progId="PI3.Image">
                  <p:embed/>
                  <p:pic>
                    <p:nvPicPr>
                      <p:cNvPr id="6" name="Objektum 1">
                        <a:extLst>
                          <a:ext uri="{FF2B5EF4-FFF2-40B4-BE49-F238E27FC236}">
                            <a16:creationId xmlns:a16="http://schemas.microsoft.com/office/drawing/2014/main" id="{5B65B83D-E447-9BA6-8AC5-0CBC51ACF297}"/>
                          </a:ext>
                        </a:extLst>
                      </p:cNvPr>
                      <p:cNvPicPr/>
                      <p:nvPr/>
                    </p:nvPicPr>
                    <p:blipFill>
                      <a:blip r:embed="rId5"/>
                      <a:stretch>
                        <a:fillRect/>
                      </a:stretch>
                    </p:blipFill>
                    <p:spPr>
                      <a:xfrm>
                        <a:off x="323528" y="1600804"/>
                        <a:ext cx="2986330" cy="2476268"/>
                      </a:xfrm>
                      <a:prstGeom prst="rect">
                        <a:avLst/>
                      </a:prstGeom>
                    </p:spPr>
                  </p:pic>
                </p:oleObj>
              </mc:Fallback>
            </mc:AlternateContent>
          </a:graphicData>
        </a:graphic>
      </p:graphicFrame>
      <p:sp>
        <p:nvSpPr>
          <p:cNvPr id="7" name="Téglalap 2">
            <a:extLst>
              <a:ext uri="{FF2B5EF4-FFF2-40B4-BE49-F238E27FC236}">
                <a16:creationId xmlns:a16="http://schemas.microsoft.com/office/drawing/2014/main" id="{60A071AE-23A6-A2B2-CFC2-B219D34C021F}"/>
              </a:ext>
            </a:extLst>
          </p:cNvPr>
          <p:cNvSpPr/>
          <p:nvPr/>
        </p:nvSpPr>
        <p:spPr>
          <a:xfrm>
            <a:off x="6611544" y="3691119"/>
            <a:ext cx="25255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spcBef>
                <a:spcPct val="20000"/>
              </a:spcBef>
            </a:pPr>
            <a:r>
              <a:rPr lang="hu-HU" altLang="hu-HU" sz="1600" dirty="0">
                <a:latin typeface="+mn-lt"/>
                <a:ea typeface="ＭＳ Ｐゴシック" panose="020B0600070205080204" pitchFamily="34" charset="-128"/>
                <a:cs typeface="ＭＳ Ｐゴシック" charset="-128"/>
              </a:rPr>
              <a:t>Karl Ferdinand Braun</a:t>
            </a:r>
            <a:br>
              <a:rPr lang="hu-HU" altLang="hu-HU" sz="1600" dirty="0">
                <a:latin typeface="+mn-lt"/>
                <a:ea typeface="ＭＳ Ｐゴシック" panose="020B0600070205080204" pitchFamily="34" charset="-128"/>
                <a:cs typeface="ＭＳ Ｐゴシック" charset="-128"/>
              </a:rPr>
            </a:br>
            <a:r>
              <a:rPr lang="hu-HU" altLang="hu-HU" sz="1600" dirty="0">
                <a:latin typeface="+mn-lt"/>
                <a:ea typeface="ＭＳ Ｐゴシック" panose="020B0600070205080204" pitchFamily="34" charset="-128"/>
                <a:cs typeface="ＭＳ Ｐゴシック" charset="-128"/>
              </a:rPr>
              <a:t>(1850-1918) </a:t>
            </a:r>
          </a:p>
        </p:txBody>
      </p:sp>
      <p:graphicFrame>
        <p:nvGraphicFramePr>
          <p:cNvPr id="8" name="Objektum 3">
            <a:extLst>
              <a:ext uri="{FF2B5EF4-FFF2-40B4-BE49-F238E27FC236}">
                <a16:creationId xmlns:a16="http://schemas.microsoft.com/office/drawing/2014/main" id="{23954416-0C51-A808-7D24-83E68D1B3552}"/>
              </a:ext>
            </a:extLst>
          </p:cNvPr>
          <p:cNvGraphicFramePr>
            <a:graphicFrameLocks noChangeAspect="1"/>
          </p:cNvGraphicFramePr>
          <p:nvPr>
            <p:extLst>
              <p:ext uri="{D42A27DB-BD31-4B8C-83A1-F6EECF244321}">
                <p14:modId xmlns:p14="http://schemas.microsoft.com/office/powerpoint/2010/main" val="3717936826"/>
              </p:ext>
            </p:extLst>
          </p:nvPr>
        </p:nvGraphicFramePr>
        <p:xfrm>
          <a:off x="351921" y="4238422"/>
          <a:ext cx="2379513" cy="2037547"/>
        </p:xfrm>
        <a:graphic>
          <a:graphicData uri="http://schemas.openxmlformats.org/presentationml/2006/ole">
            <mc:AlternateContent xmlns:mc="http://schemas.openxmlformats.org/markup-compatibility/2006">
              <mc:Choice xmlns:v="urn:schemas-microsoft-com:vml" Requires="v">
                <p:oleObj name="PhotoImpact" r:id="rId6" imgW="1590480" imgH="1361880" progId="PI3.Image">
                  <p:embed/>
                </p:oleObj>
              </mc:Choice>
              <mc:Fallback>
                <p:oleObj name="PhotoImpact" r:id="rId6" imgW="1590480" imgH="1361880" progId="PI3.Image">
                  <p:embed/>
                  <p:pic>
                    <p:nvPicPr>
                      <p:cNvPr id="8" name="Objektum 3">
                        <a:extLst>
                          <a:ext uri="{FF2B5EF4-FFF2-40B4-BE49-F238E27FC236}">
                            <a16:creationId xmlns:a16="http://schemas.microsoft.com/office/drawing/2014/main" id="{23954416-0C51-A808-7D24-83E68D1B3552}"/>
                          </a:ext>
                        </a:extLst>
                      </p:cNvPr>
                      <p:cNvPicPr/>
                      <p:nvPr/>
                    </p:nvPicPr>
                    <p:blipFill>
                      <a:blip r:embed="rId7"/>
                      <a:stretch>
                        <a:fillRect/>
                      </a:stretch>
                    </p:blipFill>
                    <p:spPr>
                      <a:xfrm>
                        <a:off x="351921" y="4238422"/>
                        <a:ext cx="2379513" cy="2037547"/>
                      </a:xfrm>
                      <a:prstGeom prst="rect">
                        <a:avLst/>
                      </a:prstGeom>
                    </p:spPr>
                  </p:pic>
                </p:oleObj>
              </mc:Fallback>
            </mc:AlternateContent>
          </a:graphicData>
        </a:graphic>
      </p:graphicFrame>
      <p:pic>
        <p:nvPicPr>
          <p:cNvPr id="9" name="Picture 127" descr="7 Cool Facts About Cat Whiskers | Catster">
            <a:extLst>
              <a:ext uri="{FF2B5EF4-FFF2-40B4-BE49-F238E27FC236}">
                <a16:creationId xmlns:a16="http://schemas.microsoft.com/office/drawing/2014/main" id="{2E2499F7-9269-F0C4-1B44-E3E6383E27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2396" y="1796462"/>
            <a:ext cx="3129149" cy="2086099"/>
          </a:xfrm>
          <a:prstGeom prst="rect">
            <a:avLst/>
          </a:prstGeom>
          <a:noFill/>
          <a:extLst>
            <a:ext uri="{909E8E84-426E-40DD-AFC4-6F175D3DCCD1}">
              <a14:hiddenFill xmlns:a14="http://schemas.microsoft.com/office/drawing/2010/main">
                <a:solidFill>
                  <a:srgbClr val="FFFFFF"/>
                </a:solidFill>
              </a14:hiddenFill>
            </a:ext>
          </a:extLst>
        </p:spPr>
      </p:pic>
      <p:sp>
        <p:nvSpPr>
          <p:cNvPr id="10" name="Szöveg helye 6">
            <a:extLst>
              <a:ext uri="{FF2B5EF4-FFF2-40B4-BE49-F238E27FC236}">
                <a16:creationId xmlns:a16="http://schemas.microsoft.com/office/drawing/2014/main" id="{3BFC7580-D8ED-48BC-7FAB-73DEB81A4BDF}"/>
              </a:ext>
            </a:extLst>
          </p:cNvPr>
          <p:cNvSpPr>
            <a:spLocks noGrp="1"/>
          </p:cNvSpPr>
          <p:nvPr>
            <p:ph type="body" sz="quarter" idx="19"/>
          </p:nvPr>
        </p:nvSpPr>
        <p:spPr>
          <a:xfrm>
            <a:off x="2791279" y="4460011"/>
            <a:ext cx="5957185" cy="2037546"/>
          </a:xfrm>
        </p:spPr>
        <p:txBody>
          <a:bodyPr/>
          <a:lstStyle/>
          <a:p>
            <a:pPr marL="0" indent="0" algn="just">
              <a:defRPr/>
            </a:pPr>
            <a:r>
              <a:rPr lang="en-US" altLang="hu-HU" sz="1600" dirty="0">
                <a:latin typeface="+mn-lt"/>
                <a:ea typeface="ＭＳ Ｐゴシック" panose="020B0600070205080204" pitchFamily="34" charset="-128"/>
                <a:cs typeface="ＭＳ Ｐゴシック" charset="-128"/>
              </a:rPr>
              <a:t>Galena, lead glance, lead(II)sulfide</a:t>
            </a:r>
            <a:r>
              <a:rPr lang="hu-HU" altLang="hu-HU" sz="1600" dirty="0">
                <a:latin typeface="+mn-lt"/>
                <a:ea typeface="ＭＳ Ｐゴシック" panose="020B0600070205080204" pitchFamily="34" charset="-128"/>
                <a:cs typeface="ＭＳ Ｐゴシック" charset="-128"/>
              </a:rPr>
              <a:t>, </a:t>
            </a:r>
            <a:r>
              <a:rPr lang="en-US" sz="1600" dirty="0">
                <a:latin typeface="+mn-lt"/>
              </a:rPr>
              <a:t>Crystals that required a light pressure</a:t>
            </a:r>
            <a:r>
              <a:rPr lang="hu-HU" sz="1600" dirty="0">
                <a:latin typeface="+mn-lt"/>
              </a:rPr>
              <a:t>  </a:t>
            </a:r>
            <a:r>
              <a:rPr lang="hu-HU" sz="1600" dirty="0">
                <a:solidFill>
                  <a:schemeClr val="tx2">
                    <a:lumMod val="60000"/>
                    <a:lumOff val="40000"/>
                  </a:schemeClr>
                </a:solidFill>
                <a:latin typeface="+mn-lt"/>
              </a:rPr>
              <a:t>„</a:t>
            </a:r>
            <a:r>
              <a:rPr lang="hu-HU" sz="1600" dirty="0" err="1">
                <a:solidFill>
                  <a:schemeClr val="tx2">
                    <a:lumMod val="60000"/>
                    <a:lumOff val="40000"/>
                  </a:schemeClr>
                </a:solidFill>
                <a:latin typeface="+mn-lt"/>
              </a:rPr>
              <a:t>cat</a:t>
            </a:r>
            <a:r>
              <a:rPr lang="hu-HU" sz="1600" dirty="0">
                <a:solidFill>
                  <a:schemeClr val="tx2">
                    <a:lumMod val="60000"/>
                    <a:lumOff val="40000"/>
                  </a:schemeClr>
                </a:solidFill>
                <a:latin typeface="+mn-lt"/>
              </a:rPr>
              <a:t> </a:t>
            </a:r>
            <a:r>
              <a:rPr lang="hu-HU" sz="1600" dirty="0" err="1">
                <a:solidFill>
                  <a:schemeClr val="tx2">
                    <a:lumMod val="60000"/>
                    <a:lumOff val="40000"/>
                  </a:schemeClr>
                </a:solidFill>
                <a:latin typeface="+mn-lt"/>
              </a:rPr>
              <a:t>whisker</a:t>
            </a:r>
            <a:r>
              <a:rPr lang="hu-HU" sz="1600" dirty="0">
                <a:solidFill>
                  <a:schemeClr val="tx2">
                    <a:lumMod val="60000"/>
                    <a:lumOff val="40000"/>
                  </a:schemeClr>
                </a:solidFill>
                <a:latin typeface="+mn-lt"/>
              </a:rPr>
              <a:t> </a:t>
            </a:r>
            <a:r>
              <a:rPr lang="hu-HU" sz="1600" dirty="0" err="1">
                <a:solidFill>
                  <a:schemeClr val="tx2">
                    <a:lumMod val="60000"/>
                    <a:lumOff val="40000"/>
                  </a:schemeClr>
                </a:solidFill>
                <a:latin typeface="+mn-lt"/>
              </a:rPr>
              <a:t>detector</a:t>
            </a:r>
            <a:r>
              <a:rPr lang="hu-HU" sz="1600" dirty="0">
                <a:solidFill>
                  <a:schemeClr val="tx2">
                    <a:lumMod val="60000"/>
                    <a:lumOff val="40000"/>
                  </a:schemeClr>
                </a:solidFill>
                <a:latin typeface="+mn-lt"/>
              </a:rPr>
              <a:t>”</a:t>
            </a:r>
            <a:r>
              <a:rPr lang="hu-HU" sz="1600" dirty="0">
                <a:latin typeface="+mn-lt"/>
              </a:rPr>
              <a:t>  - </a:t>
            </a:r>
            <a:r>
              <a:rPr lang="en-US" sz="1600" dirty="0">
                <a:latin typeface="+mn-lt"/>
              </a:rPr>
              <a:t>a crude unstable point-contact metal–semiconductor</a:t>
            </a:r>
            <a:r>
              <a:rPr lang="hu-HU" sz="1600" dirty="0">
                <a:latin typeface="+mn-lt"/>
              </a:rPr>
              <a:t> </a:t>
            </a:r>
            <a:r>
              <a:rPr lang="en-US" sz="1600" dirty="0">
                <a:latin typeface="+mn-lt"/>
              </a:rPr>
              <a:t>junction, forming a Schottky barrier diode</a:t>
            </a:r>
            <a:r>
              <a:rPr lang="hu-HU" sz="1600" dirty="0">
                <a:latin typeface="+mn-lt"/>
              </a:rPr>
              <a:t> (</a:t>
            </a:r>
            <a:r>
              <a:rPr lang="en-US" sz="1600" dirty="0">
                <a:latin typeface="+mn-lt"/>
              </a:rPr>
              <a:t>0.25 mm </a:t>
            </a:r>
            <a:r>
              <a:rPr lang="en-US" sz="1600" dirty="0" err="1">
                <a:latin typeface="+mn-lt"/>
              </a:rPr>
              <a:t>diam</a:t>
            </a:r>
            <a:r>
              <a:rPr lang="hu-HU" sz="1600" dirty="0">
                <a:latin typeface="+mn-lt"/>
              </a:rPr>
              <a:t>. p</a:t>
            </a:r>
            <a:r>
              <a:rPr lang="en-US" sz="1600" dirty="0" err="1">
                <a:latin typeface="+mn-lt"/>
              </a:rPr>
              <a:t>hosphor</a:t>
            </a:r>
            <a:r>
              <a:rPr lang="en-US" sz="1600" dirty="0">
                <a:latin typeface="+mn-lt"/>
              </a:rPr>
              <a:t> bronze</a:t>
            </a:r>
            <a:r>
              <a:rPr lang="hu-HU" sz="1600" dirty="0">
                <a:latin typeface="+mn-lt"/>
              </a:rPr>
              <a:t> </a:t>
            </a:r>
            <a:r>
              <a:rPr lang="en-US" sz="1600" dirty="0">
                <a:latin typeface="+mn-lt"/>
              </a:rPr>
              <a:t>wire</a:t>
            </a:r>
            <a:r>
              <a:rPr lang="hu-HU" sz="1600" dirty="0">
                <a:latin typeface="+mn-lt"/>
              </a:rPr>
              <a:t>) </a:t>
            </a:r>
            <a:r>
              <a:rPr lang="en-US" sz="1600" b="1" dirty="0">
                <a:latin typeface="+mn-lt"/>
              </a:rPr>
              <a:t>The Nobel Prize in Physics 1909 </a:t>
            </a:r>
            <a:r>
              <a:rPr lang="en-US" sz="1600" dirty="0">
                <a:latin typeface="+mn-lt"/>
              </a:rPr>
              <a:t>was awarded jointly to Guglielmo Marconi and</a:t>
            </a:r>
            <a:r>
              <a:rPr lang="hu-HU" sz="1600" dirty="0">
                <a:latin typeface="+mn-lt"/>
              </a:rPr>
              <a:t> </a:t>
            </a:r>
            <a:r>
              <a:rPr lang="en-US" sz="1600" dirty="0">
                <a:latin typeface="+mn-lt"/>
              </a:rPr>
              <a:t>Karl Ferdinand Braun "</a:t>
            </a:r>
            <a:r>
              <a:rPr lang="en-US" sz="1600" b="1" dirty="0">
                <a:latin typeface="+mn-lt"/>
              </a:rPr>
              <a:t>in recognition of their contributions to the development of</a:t>
            </a:r>
            <a:r>
              <a:rPr lang="hu-HU" sz="1600" b="1" dirty="0">
                <a:latin typeface="+mn-lt"/>
              </a:rPr>
              <a:t> </a:t>
            </a:r>
            <a:r>
              <a:rPr lang="en-US" sz="1600" b="1" dirty="0">
                <a:latin typeface="+mn-lt"/>
              </a:rPr>
              <a:t>wireless telegraphy</a:t>
            </a:r>
            <a:r>
              <a:rPr lang="en-US" sz="1600" dirty="0">
                <a:latin typeface="+mn-lt"/>
              </a:rPr>
              <a:t>." </a:t>
            </a:r>
            <a:endParaRPr lang="hu-HU" sz="1600" dirty="0">
              <a:latin typeface="+mn-lt"/>
            </a:endParaRPr>
          </a:p>
          <a:p>
            <a:pPr marL="0" indent="0" algn="just">
              <a:defRPr/>
            </a:pPr>
            <a:endParaRPr lang="hu-HU" dirty="0"/>
          </a:p>
          <a:p>
            <a:pPr algn="just">
              <a:defRPr/>
            </a:pPr>
            <a:endParaRPr lang="en-US" altLang="hu-HU" dirty="0">
              <a:latin typeface="+mn-lt"/>
              <a:ea typeface="ＭＳ Ｐゴシック" panose="020B0600070205080204" pitchFamily="34" charset="-128"/>
              <a:cs typeface="ＭＳ Ｐゴシック" charset="-128"/>
            </a:endParaRPr>
          </a:p>
        </p:txBody>
      </p:sp>
    </p:spTree>
    <p:extLst>
      <p:ext uri="{BB962C8B-B14F-4D97-AF65-F5344CB8AC3E}">
        <p14:creationId xmlns:p14="http://schemas.microsoft.com/office/powerpoint/2010/main" val="2370891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hu-HU" altLang="hu-HU" sz="2400" dirty="0"/>
              <a:t>T</a:t>
            </a:r>
            <a:r>
              <a:rPr lang="en-US" altLang="hu-HU" sz="2400" dirty="0"/>
              <a:t>he vacuum tubes</a:t>
            </a:r>
            <a:endParaRPr lang="hu-HU" altLang="hu-HU" sz="2400" dirty="0"/>
          </a:p>
          <a:p>
            <a:r>
              <a:rPr lang="hu-HU" altLang="hu-HU" dirty="0" err="1"/>
              <a:t>Crookes</a:t>
            </a:r>
            <a:r>
              <a:rPr lang="hu-HU" altLang="hu-HU" dirty="0"/>
              <a:t> </a:t>
            </a:r>
            <a:r>
              <a:rPr lang="hu-HU" altLang="hu-HU" dirty="0" err="1"/>
              <a:t>tube</a:t>
            </a:r>
            <a:endParaRPr lang="en-US"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10/9/2024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8</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a:t>1878 - </a:t>
            </a: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7170" name="Picture 2" descr="William Crookes">
            <a:extLst>
              <a:ext uri="{FF2B5EF4-FFF2-40B4-BE49-F238E27FC236}">
                <a16:creationId xmlns:a16="http://schemas.microsoft.com/office/drawing/2014/main" id="{6183EF91-1E6D-0DF1-D117-F29B897AE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21" y="1541247"/>
            <a:ext cx="1582727" cy="23125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A66322-ED12-E416-0F94-233EF2293CDB}"/>
              </a:ext>
            </a:extLst>
          </p:cNvPr>
          <p:cNvSpPr txBox="1"/>
          <p:nvPr/>
        </p:nvSpPr>
        <p:spPr>
          <a:xfrm>
            <a:off x="90947" y="3948380"/>
            <a:ext cx="2314203" cy="523220"/>
          </a:xfrm>
          <a:prstGeom prst="rect">
            <a:avLst/>
          </a:prstGeom>
          <a:noFill/>
        </p:spPr>
        <p:txBody>
          <a:bodyPr wrap="square">
            <a:spAutoFit/>
          </a:bodyPr>
          <a:lstStyle/>
          <a:p>
            <a:pPr algn="ctr"/>
            <a:r>
              <a:rPr lang="en-US" sz="1400" b="1" dirty="0"/>
              <a:t>Sir William Crookes</a:t>
            </a:r>
            <a:endParaRPr lang="hu-HU" sz="1400" b="1" dirty="0"/>
          </a:p>
          <a:p>
            <a:pPr algn="ctr"/>
            <a:r>
              <a:rPr lang="hu-HU" sz="1400" dirty="0"/>
              <a:t>(1832-1919)</a:t>
            </a:r>
          </a:p>
        </p:txBody>
      </p:sp>
      <p:pic>
        <p:nvPicPr>
          <p:cNvPr id="6" name="Picture 5" descr="A close-up of a glass bottle&#10;&#10;Description automatically generated">
            <a:extLst>
              <a:ext uri="{FF2B5EF4-FFF2-40B4-BE49-F238E27FC236}">
                <a16:creationId xmlns:a16="http://schemas.microsoft.com/office/drawing/2014/main" id="{052217DA-AAB9-1F8B-B308-51419AAA3A56}"/>
              </a:ext>
            </a:extLst>
          </p:cNvPr>
          <p:cNvPicPr>
            <a:picLocks noChangeAspect="1"/>
          </p:cNvPicPr>
          <p:nvPr/>
        </p:nvPicPr>
        <p:blipFill>
          <a:blip r:embed="rId4"/>
          <a:stretch>
            <a:fillRect/>
          </a:stretch>
        </p:blipFill>
        <p:spPr>
          <a:xfrm>
            <a:off x="2428164" y="1247642"/>
            <a:ext cx="2581351" cy="2700738"/>
          </a:xfrm>
          <a:prstGeom prst="rect">
            <a:avLst/>
          </a:prstGeom>
        </p:spPr>
      </p:pic>
      <p:pic>
        <p:nvPicPr>
          <p:cNvPr id="13" name="Picture 2" descr="3: A Crookes tube illustrating the different regions inside a glow dis |  Download Scientific Diagram">
            <a:extLst>
              <a:ext uri="{FF2B5EF4-FFF2-40B4-BE49-F238E27FC236}">
                <a16:creationId xmlns:a16="http://schemas.microsoft.com/office/drawing/2014/main" id="{DD63729F-6CEF-409F-F640-2EAC72CAB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478" y="4389330"/>
            <a:ext cx="3564986" cy="190412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athode Glow - an overview | ScienceDirect Topics">
            <a:extLst>
              <a:ext uri="{FF2B5EF4-FFF2-40B4-BE49-F238E27FC236}">
                <a16:creationId xmlns:a16="http://schemas.microsoft.com/office/drawing/2014/main" id="{F4813A8E-3742-C5A0-1202-10103B4B13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8860" y="1409832"/>
            <a:ext cx="3893817" cy="456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765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hu-HU" altLang="hu-HU" sz="2400" dirty="0"/>
              <a:t>T</a:t>
            </a:r>
            <a:r>
              <a:rPr lang="en-US" altLang="hu-HU" sz="2400" dirty="0"/>
              <a:t>he vacuum tubes</a:t>
            </a:r>
            <a:endParaRPr lang="hu-HU" altLang="hu-HU" sz="2400" dirty="0"/>
          </a:p>
          <a:p>
            <a:r>
              <a:rPr lang="hu-HU" altLang="hu-HU" dirty="0"/>
              <a:t>1880? - 1886? - </a:t>
            </a:r>
            <a:r>
              <a:rPr lang="hu-HU" altLang="hu-HU" dirty="0" err="1"/>
              <a:t>Electromagnetic</a:t>
            </a:r>
            <a:r>
              <a:rPr lang="hu-HU" altLang="hu-HU" dirty="0"/>
              <a:t> </a:t>
            </a:r>
            <a:r>
              <a:rPr lang="hu-HU" altLang="hu-HU" dirty="0" err="1"/>
              <a:t>waves</a:t>
            </a:r>
            <a:endParaRPr lang="en-US"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10/9/2024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9</a:t>
            </a:fld>
            <a:endParaRPr lang="en-US" altLang="hu-HU" sz="1200">
              <a:solidFill>
                <a:srgbClr val="234DA2"/>
              </a:solidFill>
              <a:latin typeface="Neo Tech Semilab" panose="0200000000000000000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8" name="TextBox 7">
            <a:extLst>
              <a:ext uri="{FF2B5EF4-FFF2-40B4-BE49-F238E27FC236}">
                <a16:creationId xmlns:a16="http://schemas.microsoft.com/office/drawing/2014/main" id="{27B6E25B-AC67-1602-A942-591D2591579F}"/>
              </a:ext>
            </a:extLst>
          </p:cNvPr>
          <p:cNvSpPr txBox="1"/>
          <p:nvPr/>
        </p:nvSpPr>
        <p:spPr>
          <a:xfrm>
            <a:off x="507906" y="3949240"/>
            <a:ext cx="2286000" cy="523220"/>
          </a:xfrm>
          <a:prstGeom prst="rect">
            <a:avLst/>
          </a:prstGeom>
          <a:noFill/>
        </p:spPr>
        <p:txBody>
          <a:bodyPr wrap="square">
            <a:spAutoFit/>
          </a:bodyPr>
          <a:lstStyle/>
          <a:p>
            <a:pPr algn="ctr"/>
            <a:r>
              <a:rPr lang="de-DE" sz="1400" b="1" dirty="0"/>
              <a:t>Heinrich Rudolf Hertz</a:t>
            </a:r>
            <a:endParaRPr lang="hu-HU" sz="1400" b="1" dirty="0"/>
          </a:p>
          <a:p>
            <a:pPr algn="ctr"/>
            <a:r>
              <a:rPr lang="de-DE" sz="1400" dirty="0"/>
              <a:t>(1857 – 1894)</a:t>
            </a:r>
            <a:endParaRPr lang="hu-HU" sz="1400" dirty="0"/>
          </a:p>
        </p:txBody>
      </p:sp>
      <p:pic>
        <p:nvPicPr>
          <p:cNvPr id="3074" name="Picture 2" descr="undefined">
            <a:extLst>
              <a:ext uri="{FF2B5EF4-FFF2-40B4-BE49-F238E27FC236}">
                <a16:creationId xmlns:a16="http://schemas.microsoft.com/office/drawing/2014/main" id="{958C5997-37CC-48A8-BB06-4D75A9317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906" y="1287840"/>
            <a:ext cx="2298856" cy="2661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ndefined">
            <a:extLst>
              <a:ext uri="{FF2B5EF4-FFF2-40B4-BE49-F238E27FC236}">
                <a16:creationId xmlns:a16="http://schemas.microsoft.com/office/drawing/2014/main" id="{A51BF847-C712-4D6D-E58D-9FD516ADA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7165" y="1052737"/>
            <a:ext cx="2277292" cy="29279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A94994F-455F-2AEA-4BA0-D45AC673E346}"/>
              </a:ext>
            </a:extLst>
          </p:cNvPr>
          <p:cNvSpPr txBox="1"/>
          <p:nvPr/>
        </p:nvSpPr>
        <p:spPr>
          <a:xfrm>
            <a:off x="5802536" y="3881480"/>
            <a:ext cx="3100605" cy="523220"/>
          </a:xfrm>
          <a:prstGeom prst="rect">
            <a:avLst/>
          </a:prstGeom>
          <a:noFill/>
        </p:spPr>
        <p:txBody>
          <a:bodyPr wrap="square">
            <a:spAutoFit/>
          </a:bodyPr>
          <a:lstStyle/>
          <a:p>
            <a:pPr algn="ctr"/>
            <a:r>
              <a:rPr lang="hu-HU" sz="1400" b="1" i="0" dirty="0">
                <a:solidFill>
                  <a:srgbClr val="202122"/>
                </a:solidFill>
                <a:effectLst/>
                <a:highlight>
                  <a:srgbClr val="FFFFFF"/>
                </a:highlight>
                <a:latin typeface="Arial" panose="020B0604020202020204" pitchFamily="34" charset="0"/>
              </a:rPr>
              <a:t>Alexander </a:t>
            </a:r>
            <a:r>
              <a:rPr lang="hu-HU" sz="1400" b="1" i="0" dirty="0" err="1">
                <a:solidFill>
                  <a:srgbClr val="202122"/>
                </a:solidFill>
                <a:effectLst/>
                <a:highlight>
                  <a:srgbClr val="FFFFFF"/>
                </a:highlight>
                <a:latin typeface="Arial" panose="020B0604020202020204" pitchFamily="34" charset="0"/>
              </a:rPr>
              <a:t>Stepanovich</a:t>
            </a:r>
            <a:r>
              <a:rPr lang="hu-HU" sz="1400" b="1" i="0" dirty="0">
                <a:solidFill>
                  <a:srgbClr val="202122"/>
                </a:solidFill>
                <a:effectLst/>
                <a:highlight>
                  <a:srgbClr val="FFFFFF"/>
                </a:highlight>
                <a:latin typeface="Arial" panose="020B0604020202020204" pitchFamily="34" charset="0"/>
              </a:rPr>
              <a:t> Popov</a:t>
            </a:r>
            <a:endParaRPr lang="hu-HU" sz="1400" dirty="0">
              <a:solidFill>
                <a:srgbClr val="202122"/>
              </a:solidFill>
              <a:highlight>
                <a:srgbClr val="FFFFFF"/>
              </a:highlight>
            </a:endParaRPr>
          </a:p>
          <a:p>
            <a:pPr algn="ctr"/>
            <a:r>
              <a:rPr lang="hu-HU" sz="1400" b="0" i="0" dirty="0">
                <a:solidFill>
                  <a:srgbClr val="202122"/>
                </a:solidFill>
                <a:effectLst/>
                <a:highlight>
                  <a:srgbClr val="FFFFFF"/>
                </a:highlight>
                <a:latin typeface="Arial" panose="020B0604020202020204" pitchFamily="34" charset="0"/>
              </a:rPr>
              <a:t>(1859 –1906) </a:t>
            </a:r>
            <a:endParaRPr lang="hu-HU" sz="1400" dirty="0"/>
          </a:p>
        </p:txBody>
      </p:sp>
      <p:sp>
        <p:nvSpPr>
          <p:cNvPr id="14" name="TextBox 13">
            <a:extLst>
              <a:ext uri="{FF2B5EF4-FFF2-40B4-BE49-F238E27FC236}">
                <a16:creationId xmlns:a16="http://schemas.microsoft.com/office/drawing/2014/main" id="{0EB83DB3-4882-D07A-7159-ACE6CDCCAAB7}"/>
              </a:ext>
            </a:extLst>
          </p:cNvPr>
          <p:cNvSpPr txBox="1"/>
          <p:nvPr/>
        </p:nvSpPr>
        <p:spPr>
          <a:xfrm>
            <a:off x="6027247" y="4876731"/>
            <a:ext cx="2945780" cy="738664"/>
          </a:xfrm>
          <a:prstGeom prst="rect">
            <a:avLst/>
          </a:prstGeom>
          <a:noFill/>
        </p:spPr>
        <p:txBody>
          <a:bodyPr wrap="square">
            <a:spAutoFit/>
          </a:bodyPr>
          <a:lstStyle/>
          <a:p>
            <a:pPr algn="just"/>
            <a:r>
              <a:rPr lang="hu-HU" sz="1400" dirty="0"/>
              <a:t>H</a:t>
            </a:r>
            <a:r>
              <a:rPr lang="en-US" sz="1400" dirty="0"/>
              <a:t>e transmitted radio signals 250 meters between different campus buildings in St. Petersburg. </a:t>
            </a:r>
            <a:endParaRPr lang="hu-HU" sz="1400" dirty="0"/>
          </a:p>
        </p:txBody>
      </p:sp>
      <p:pic>
        <p:nvPicPr>
          <p:cNvPr id="3078" name="Picture 6" descr="undefined">
            <a:extLst>
              <a:ext uri="{FF2B5EF4-FFF2-40B4-BE49-F238E27FC236}">
                <a16:creationId xmlns:a16="http://schemas.microsoft.com/office/drawing/2014/main" id="{32C670A3-4C7C-5764-87A4-3B922FE5D7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9007" y="3233414"/>
            <a:ext cx="3004548" cy="26614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2DB270E-8F3C-6CB2-BED1-775CD7553893}"/>
              </a:ext>
            </a:extLst>
          </p:cNvPr>
          <p:cNvSpPr txBox="1"/>
          <p:nvPr/>
        </p:nvSpPr>
        <p:spPr>
          <a:xfrm>
            <a:off x="3059832" y="5891924"/>
            <a:ext cx="4572000" cy="307777"/>
          </a:xfrm>
          <a:prstGeom prst="rect">
            <a:avLst/>
          </a:prstGeom>
          <a:noFill/>
        </p:spPr>
        <p:txBody>
          <a:bodyPr wrap="square">
            <a:spAutoFit/>
          </a:bodyPr>
          <a:lstStyle/>
          <a:p>
            <a:r>
              <a:rPr lang="en-US" sz="1400" dirty="0"/>
              <a:t>Circuit of Popov's lightning detector</a:t>
            </a:r>
            <a:endParaRPr lang="hu-HU" sz="1400" dirty="0"/>
          </a:p>
        </p:txBody>
      </p:sp>
    </p:spTree>
    <p:extLst>
      <p:ext uri="{BB962C8B-B14F-4D97-AF65-F5344CB8AC3E}">
        <p14:creationId xmlns:p14="http://schemas.microsoft.com/office/powerpoint/2010/main" val="40066811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6B6B41865D9C4694493010D0B710D8" ma:contentTypeVersion="18" ma:contentTypeDescription="Create a new document." ma:contentTypeScope="" ma:versionID="7e6c01f97a81964ecf8fdb6785e16624">
  <xsd:schema xmlns:xsd="http://www.w3.org/2001/XMLSchema" xmlns:xs="http://www.w3.org/2001/XMLSchema" xmlns:p="http://schemas.microsoft.com/office/2006/metadata/properties" xmlns:ns3="838f4646-9982-4efe-9037-fc9c24438e86" xmlns:ns4="e7bb8d89-eb36-43a8-8607-35310c845061" targetNamespace="http://schemas.microsoft.com/office/2006/metadata/properties" ma:root="true" ma:fieldsID="c0edecb5d925826ce0985b908aa3beb8" ns3:_="" ns4:_="">
    <xsd:import namespace="838f4646-9982-4efe-9037-fc9c24438e86"/>
    <xsd:import namespace="e7bb8d89-eb36-43a8-8607-35310c84506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Location"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8f4646-9982-4efe-9037-fc9c24438e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bb8d89-eb36-43a8-8607-35310c84506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7bb8d89-eb36-43a8-8607-35310c845061" xsi:nil="true"/>
  </documentManagement>
</p:properties>
</file>

<file path=customXml/itemProps1.xml><?xml version="1.0" encoding="utf-8"?>
<ds:datastoreItem xmlns:ds="http://schemas.openxmlformats.org/officeDocument/2006/customXml" ds:itemID="{5C79DF58-A237-49D3-A8DA-19BFF7B432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8f4646-9982-4efe-9037-fc9c24438e86"/>
    <ds:schemaRef ds:uri="e7bb8d89-eb36-43a8-8607-35310c8450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B59F1D-ED3E-4799-8BE8-F433B8A8A73E}">
  <ds:schemaRefs>
    <ds:schemaRef ds:uri="http://schemas.microsoft.com/sharepoint/v3/contenttype/forms"/>
  </ds:schemaRefs>
</ds:datastoreItem>
</file>

<file path=customXml/itemProps3.xml><?xml version="1.0" encoding="utf-8"?>
<ds:datastoreItem xmlns:ds="http://schemas.openxmlformats.org/officeDocument/2006/customXml" ds:itemID="{358A9018-34FB-4223-B966-40FBB1DB5545}">
  <ds:schemaRefs>
    <ds:schemaRef ds:uri="http://schemas.openxmlformats.org/package/2006/metadata/core-properties"/>
    <ds:schemaRef ds:uri="http://schemas.microsoft.com/office/2006/documentManagement/types"/>
    <ds:schemaRef ds:uri="http://purl.org/dc/dcmitype/"/>
    <ds:schemaRef ds:uri="http://schemas.microsoft.com/office/2006/metadata/properties"/>
    <ds:schemaRef ds:uri="http://www.w3.org/XML/1998/namespace"/>
    <ds:schemaRef ds:uri="http://purl.org/dc/terms/"/>
    <ds:schemaRef ds:uri="http://purl.org/dc/elements/1.1/"/>
    <ds:schemaRef ds:uri="http://schemas.microsoft.com/office/infopath/2007/PartnerControls"/>
    <ds:schemaRef ds:uri="e7bb8d89-eb36-43a8-8607-35310c845061"/>
    <ds:schemaRef ds:uri="838f4646-9982-4efe-9037-fc9c24438e86"/>
  </ds:schemaRefs>
</ds:datastoreItem>
</file>

<file path=docProps/app.xml><?xml version="1.0" encoding="utf-8"?>
<Properties xmlns="http://schemas.openxmlformats.org/officeDocument/2006/extended-properties" xmlns:vt="http://schemas.openxmlformats.org/officeDocument/2006/docPropsVTypes">
  <TotalTime>193964</TotalTime>
  <Words>843</Words>
  <Application>Microsoft Office PowerPoint</Application>
  <PresentationFormat>On-screen Show (4:3)</PresentationFormat>
  <Paragraphs>219</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The vacuum tubes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Semilab Application introduction</dc:title>
  <dc:creator>Semilab</dc:creator>
  <cp:lastModifiedBy>Dr. Kollár, Ernő</cp:lastModifiedBy>
  <cp:revision>578</cp:revision>
  <dcterms:created xsi:type="dcterms:W3CDTF">2010-11-04T09:30:04Z</dcterms:created>
  <dcterms:modified xsi:type="dcterms:W3CDTF">2024-10-09T10:40:46Z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0x010100B76B6B41865D9C4694493010D0B710D8</vt:lpwstr>
  </property>
</Properties>
</file>